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drawings/drawing10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drawings/drawing13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drawings/drawing1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0"/>
  </p:notesMasterIdLst>
  <p:handoutMasterIdLst>
    <p:handoutMasterId r:id="rId11"/>
  </p:handoutMasterIdLst>
  <p:sldIdLst>
    <p:sldId id="330" r:id="rId2"/>
    <p:sldId id="331" r:id="rId3"/>
    <p:sldId id="332" r:id="rId4"/>
    <p:sldId id="333" r:id="rId5"/>
    <p:sldId id="334" r:id="rId6"/>
    <p:sldId id="335" r:id="rId7"/>
    <p:sldId id="336" r:id="rId8"/>
    <p:sldId id="337" r:id="rId9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9732"/>
    <a:srgbClr val="7A2630"/>
    <a:srgbClr val="E9B8BD"/>
    <a:srgbClr val="A33340"/>
    <a:srgbClr val="002060"/>
    <a:srgbClr val="FFC000"/>
    <a:srgbClr val="7F7F7F"/>
    <a:srgbClr val="BD732A"/>
    <a:srgbClr val="C5600D"/>
    <a:srgbClr val="E1A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71374" autoAdjust="0"/>
  </p:normalViewPr>
  <p:slideViewPr>
    <p:cSldViewPr snapToGrid="0">
      <p:cViewPr varScale="1">
        <p:scale>
          <a:sx n="103" d="100"/>
          <a:sy n="103" d="100"/>
        </p:scale>
        <p:origin x="534" y="9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686" y="612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10.xml"/><Relationship Id="rId4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11.xml"/><Relationship Id="rId4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12.xml"/><Relationship Id="rId4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5" Type="http://schemas.openxmlformats.org/officeDocument/2006/relationships/chartUserShapes" Target="../drawings/drawing13.xml"/><Relationship Id="rId4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5" Type="http://schemas.openxmlformats.org/officeDocument/2006/relationships/chartUserShapes" Target="../drawings/drawing14.xml"/><Relationship Id="rId4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7.xml"/><Relationship Id="rId4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5" Type="http://schemas.openxmlformats.org/officeDocument/2006/relationships/chartUserShapes" Target="../drawings/drawing8.xml"/><Relationship Id="rId4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9.xml"/><Relationship Id="rId4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7.3040316578426814E-2"/>
          <c:w val="0.72792903737201575"/>
          <c:h val="0.8193256822332021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4.5660942379999998</c:v>
                </c:pt>
                <c:pt idx="11">
                  <c:v>4.7425405270000001</c:v>
                </c:pt>
                <c:pt idx="12">
                  <c:v>4.8193452150000002</c:v>
                </c:pt>
                <c:pt idx="13">
                  <c:v>4.7428515620000002</c:v>
                </c:pt>
                <c:pt idx="14">
                  <c:v>4.670128418</c:v>
                </c:pt>
                <c:pt idx="15">
                  <c:v>4.6036655270000004</c:v>
                </c:pt>
                <c:pt idx="16">
                  <c:v>4.6521440429999998</c:v>
                </c:pt>
                <c:pt idx="17">
                  <c:v>4.6515815429999998</c:v>
                </c:pt>
                <c:pt idx="18">
                  <c:v>4.659369141</c:v>
                </c:pt>
                <c:pt idx="19">
                  <c:v>4.6720771480000005</c:v>
                </c:pt>
                <c:pt idx="20">
                  <c:v>4.6631835940000004</c:v>
                </c:pt>
                <c:pt idx="21">
                  <c:v>4.6675893550000005</c:v>
                </c:pt>
                <c:pt idx="22">
                  <c:v>4.6660551759999995</c:v>
                </c:pt>
                <c:pt idx="23">
                  <c:v>4.6711660159999999</c:v>
                </c:pt>
                <c:pt idx="24">
                  <c:v>4.6791274409999994</c:v>
                </c:pt>
                <c:pt idx="25">
                  <c:v>4.6880332029999998</c:v>
                </c:pt>
                <c:pt idx="26">
                  <c:v>4.6998286129999993</c:v>
                </c:pt>
                <c:pt idx="27">
                  <c:v>4.7232119140000002</c:v>
                </c:pt>
                <c:pt idx="28">
                  <c:v>4.741510742</c:v>
                </c:pt>
                <c:pt idx="29">
                  <c:v>4.7646621089999996</c:v>
                </c:pt>
                <c:pt idx="30">
                  <c:v>4.7859487300000003</c:v>
                </c:pt>
                <c:pt idx="31">
                  <c:v>4.8153486329999993</c:v>
                </c:pt>
                <c:pt idx="32">
                  <c:v>4.8406049800000002</c:v>
                </c:pt>
                <c:pt idx="33">
                  <c:v>4.8844541019999994</c:v>
                </c:pt>
                <c:pt idx="34">
                  <c:v>4.9299506840000005</c:v>
                </c:pt>
                <c:pt idx="35">
                  <c:v>4.955867188</c:v>
                </c:pt>
                <c:pt idx="36">
                  <c:v>4.9734560549999998</c:v>
                </c:pt>
                <c:pt idx="37">
                  <c:v>4.9910512699999998</c:v>
                </c:pt>
                <c:pt idx="38">
                  <c:v>5.007605957</c:v>
                </c:pt>
                <c:pt idx="39">
                  <c:v>5.0204570310000003</c:v>
                </c:pt>
                <c:pt idx="40">
                  <c:v>5.0510473629999995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455-45C3-B502-83C39185B5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4.5660585940000002</c:v>
                </c:pt>
                <c:pt idx="11">
                  <c:v>4.7483120120000004</c:v>
                </c:pt>
                <c:pt idx="12">
                  <c:v>4.8290605470000001</c:v>
                </c:pt>
                <c:pt idx="13">
                  <c:v>4.7798066410000004</c:v>
                </c:pt>
                <c:pt idx="14">
                  <c:v>4.6904995120000006</c:v>
                </c:pt>
                <c:pt idx="15">
                  <c:v>4.5859707030000001</c:v>
                </c:pt>
                <c:pt idx="16">
                  <c:v>4.5880849609999999</c:v>
                </c:pt>
                <c:pt idx="17">
                  <c:v>4.55763623</c:v>
                </c:pt>
                <c:pt idx="18">
                  <c:v>4.5428666990000002</c:v>
                </c:pt>
                <c:pt idx="19">
                  <c:v>4.5347656250000004</c:v>
                </c:pt>
                <c:pt idx="20">
                  <c:v>4.51228418</c:v>
                </c:pt>
                <c:pt idx="21">
                  <c:v>4.5108950199999995</c:v>
                </c:pt>
                <c:pt idx="22">
                  <c:v>4.5019487300000005</c:v>
                </c:pt>
                <c:pt idx="23">
                  <c:v>4.5137485349999995</c:v>
                </c:pt>
                <c:pt idx="24">
                  <c:v>4.524416016</c:v>
                </c:pt>
                <c:pt idx="25">
                  <c:v>4.5224760740000001</c:v>
                </c:pt>
                <c:pt idx="26">
                  <c:v>4.5233525390000002</c:v>
                </c:pt>
                <c:pt idx="27">
                  <c:v>4.5283745120000001</c:v>
                </c:pt>
                <c:pt idx="28">
                  <c:v>4.5361738279999999</c:v>
                </c:pt>
                <c:pt idx="29">
                  <c:v>4.5450688479999997</c:v>
                </c:pt>
                <c:pt idx="30">
                  <c:v>4.5682192379999993</c:v>
                </c:pt>
                <c:pt idx="31">
                  <c:v>4.5842700199999999</c:v>
                </c:pt>
                <c:pt idx="32">
                  <c:v>4.6015644529999999</c:v>
                </c:pt>
                <c:pt idx="33">
                  <c:v>4.6221738280000002</c:v>
                </c:pt>
                <c:pt idx="34">
                  <c:v>4.6431767579999992</c:v>
                </c:pt>
                <c:pt idx="35">
                  <c:v>4.6561088870000003</c:v>
                </c:pt>
                <c:pt idx="36">
                  <c:v>4.6731801759999998</c:v>
                </c:pt>
                <c:pt idx="37">
                  <c:v>4.684644531</c:v>
                </c:pt>
                <c:pt idx="38">
                  <c:v>4.6997255859999996</c:v>
                </c:pt>
                <c:pt idx="39">
                  <c:v>4.7311015620000001</c:v>
                </c:pt>
                <c:pt idx="40">
                  <c:v>4.7636533200000004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455-45C3-B502-83C39185B5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4.5665952150000004</c:v>
                </c:pt>
                <c:pt idx="11">
                  <c:v>4.7301982420000002</c:v>
                </c:pt>
                <c:pt idx="12">
                  <c:v>4.8412651370000006</c:v>
                </c:pt>
                <c:pt idx="13">
                  <c:v>4.7661127930000005</c:v>
                </c:pt>
                <c:pt idx="14">
                  <c:v>4.6927587890000009</c:v>
                </c:pt>
                <c:pt idx="15">
                  <c:v>4.639120117</c:v>
                </c:pt>
                <c:pt idx="16">
                  <c:v>4.6734985349999993</c:v>
                </c:pt>
                <c:pt idx="17">
                  <c:v>4.6548374020000001</c:v>
                </c:pt>
                <c:pt idx="18">
                  <c:v>4.6417783200000002</c:v>
                </c:pt>
                <c:pt idx="19">
                  <c:v>4.6450112299999997</c:v>
                </c:pt>
                <c:pt idx="20">
                  <c:v>4.6301933589999997</c:v>
                </c:pt>
                <c:pt idx="21">
                  <c:v>4.6206733400000006</c:v>
                </c:pt>
                <c:pt idx="22">
                  <c:v>4.6237934569999997</c:v>
                </c:pt>
                <c:pt idx="23">
                  <c:v>4.6318574220000004</c:v>
                </c:pt>
                <c:pt idx="24">
                  <c:v>4.6459750980000001</c:v>
                </c:pt>
                <c:pt idx="25">
                  <c:v>4.6432373049999995</c:v>
                </c:pt>
                <c:pt idx="26">
                  <c:v>4.6569887699999999</c:v>
                </c:pt>
                <c:pt idx="27">
                  <c:v>4.6675209960000004</c:v>
                </c:pt>
                <c:pt idx="28">
                  <c:v>4.681117188</c:v>
                </c:pt>
                <c:pt idx="29">
                  <c:v>4.6968139650000005</c:v>
                </c:pt>
                <c:pt idx="30">
                  <c:v>4.7142470700000008</c:v>
                </c:pt>
                <c:pt idx="31">
                  <c:v>4.72973877</c:v>
                </c:pt>
                <c:pt idx="32">
                  <c:v>4.7576245120000005</c:v>
                </c:pt>
                <c:pt idx="33">
                  <c:v>4.792272949</c:v>
                </c:pt>
                <c:pt idx="34">
                  <c:v>4.8153471680000006</c:v>
                </c:pt>
                <c:pt idx="35">
                  <c:v>4.8379218750000001</c:v>
                </c:pt>
                <c:pt idx="36">
                  <c:v>4.8646865230000005</c:v>
                </c:pt>
                <c:pt idx="37">
                  <c:v>4.8875205079999997</c:v>
                </c:pt>
                <c:pt idx="38">
                  <c:v>4.9127695310000004</c:v>
                </c:pt>
                <c:pt idx="39">
                  <c:v>4.9424907229999997</c:v>
                </c:pt>
                <c:pt idx="40">
                  <c:v>4.979999512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455-45C3-B502-83C39185B576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low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4.5656308589999997</c:v>
                </c:pt>
                <c:pt idx="11">
                  <c:v>4.7300156250000001</c:v>
                </c:pt>
                <c:pt idx="12">
                  <c:v>4.8443403319999998</c:v>
                </c:pt>
                <c:pt idx="13">
                  <c:v>4.7586933589999996</c:v>
                </c:pt>
                <c:pt idx="14">
                  <c:v>4.6572241210000005</c:v>
                </c:pt>
                <c:pt idx="15">
                  <c:v>4.585863281</c:v>
                </c:pt>
                <c:pt idx="16">
                  <c:v>4.5948139650000002</c:v>
                </c:pt>
                <c:pt idx="17">
                  <c:v>4.5476552730000002</c:v>
                </c:pt>
                <c:pt idx="18">
                  <c:v>4.5168276370000005</c:v>
                </c:pt>
                <c:pt idx="19">
                  <c:v>4.5157099609999998</c:v>
                </c:pt>
                <c:pt idx="20">
                  <c:v>4.4962011720000001</c:v>
                </c:pt>
                <c:pt idx="21">
                  <c:v>4.4825664060000001</c:v>
                </c:pt>
                <c:pt idx="22">
                  <c:v>4.4733007809999998</c:v>
                </c:pt>
                <c:pt idx="23">
                  <c:v>4.4669819340000005</c:v>
                </c:pt>
                <c:pt idx="24">
                  <c:v>4.477560059</c:v>
                </c:pt>
                <c:pt idx="25">
                  <c:v>4.4575869140000002</c:v>
                </c:pt>
                <c:pt idx="26">
                  <c:v>4.4597485350000001</c:v>
                </c:pt>
                <c:pt idx="27">
                  <c:v>4.4625488280000001</c:v>
                </c:pt>
                <c:pt idx="28">
                  <c:v>4.4745107420000005</c:v>
                </c:pt>
                <c:pt idx="29">
                  <c:v>4.4833706050000002</c:v>
                </c:pt>
                <c:pt idx="30">
                  <c:v>4.4829809569999997</c:v>
                </c:pt>
                <c:pt idx="31">
                  <c:v>4.4821503910000002</c:v>
                </c:pt>
                <c:pt idx="32">
                  <c:v>4.4986259769999997</c:v>
                </c:pt>
                <c:pt idx="33">
                  <c:v>4.5095273440000003</c:v>
                </c:pt>
                <c:pt idx="34">
                  <c:v>4.5137304690000004</c:v>
                </c:pt>
                <c:pt idx="35">
                  <c:v>4.5182290040000002</c:v>
                </c:pt>
                <c:pt idx="36">
                  <c:v>4.5116708980000002</c:v>
                </c:pt>
                <c:pt idx="37">
                  <c:v>4.5248686520000003</c:v>
                </c:pt>
                <c:pt idx="38">
                  <c:v>4.5394311519999997</c:v>
                </c:pt>
                <c:pt idx="39">
                  <c:v>4.537112305</c:v>
                </c:pt>
                <c:pt idx="40">
                  <c:v>4.5549804690000002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455-45C3-B502-83C39185B576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4.5652680659999998</c:v>
                </c:pt>
                <c:pt idx="11">
                  <c:v>4.7394194340000002</c:v>
                </c:pt>
                <c:pt idx="12">
                  <c:v>4.8620673829999994</c:v>
                </c:pt>
                <c:pt idx="13">
                  <c:v>4.7952031249999996</c:v>
                </c:pt>
                <c:pt idx="14">
                  <c:v>4.7066757809999995</c:v>
                </c:pt>
                <c:pt idx="15">
                  <c:v>4.6318505859999997</c:v>
                </c:pt>
                <c:pt idx="16">
                  <c:v>4.5945551760000001</c:v>
                </c:pt>
                <c:pt idx="17">
                  <c:v>4.5393535160000003</c:v>
                </c:pt>
                <c:pt idx="18">
                  <c:v>4.4931357420000007</c:v>
                </c:pt>
                <c:pt idx="19">
                  <c:v>4.459302246</c:v>
                </c:pt>
                <c:pt idx="20">
                  <c:v>4.4345708009999996</c:v>
                </c:pt>
                <c:pt idx="21">
                  <c:v>4.4085957029999996</c:v>
                </c:pt>
                <c:pt idx="22">
                  <c:v>4.3934453119999999</c:v>
                </c:pt>
                <c:pt idx="23">
                  <c:v>4.3822822269999993</c:v>
                </c:pt>
                <c:pt idx="24">
                  <c:v>4.3737304689999998</c:v>
                </c:pt>
                <c:pt idx="25">
                  <c:v>4.3639492190000002</c:v>
                </c:pt>
                <c:pt idx="26">
                  <c:v>4.367844238</c:v>
                </c:pt>
                <c:pt idx="27">
                  <c:v>4.3762548829999997</c:v>
                </c:pt>
                <c:pt idx="28">
                  <c:v>4.3750048829999999</c:v>
                </c:pt>
                <c:pt idx="29">
                  <c:v>4.3798837890000009</c:v>
                </c:pt>
                <c:pt idx="30">
                  <c:v>4.3800610349999998</c:v>
                </c:pt>
                <c:pt idx="31">
                  <c:v>4.3857548829999997</c:v>
                </c:pt>
                <c:pt idx="32">
                  <c:v>4.3993403319999995</c:v>
                </c:pt>
                <c:pt idx="33">
                  <c:v>4.402157227</c:v>
                </c:pt>
                <c:pt idx="34">
                  <c:v>4.4029897460000003</c:v>
                </c:pt>
                <c:pt idx="35">
                  <c:v>4.3937475590000004</c:v>
                </c:pt>
                <c:pt idx="36">
                  <c:v>4.3974072269999995</c:v>
                </c:pt>
                <c:pt idx="37">
                  <c:v>4.4046381840000004</c:v>
                </c:pt>
                <c:pt idx="38">
                  <c:v>4.4098598629999994</c:v>
                </c:pt>
                <c:pt idx="39">
                  <c:v>4.4126401370000004</c:v>
                </c:pt>
                <c:pt idx="40">
                  <c:v>4.4130385739999998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3455-45C3-B502-83C39185B57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4.5671909180000005</c:v>
                </c:pt>
                <c:pt idx="11">
                  <c:v>4.7422573240000006</c:v>
                </c:pt>
                <c:pt idx="12">
                  <c:v>4.8105429690000001</c:v>
                </c:pt>
                <c:pt idx="13">
                  <c:v>4.761212402</c:v>
                </c:pt>
                <c:pt idx="14">
                  <c:v>4.6725048829999993</c:v>
                </c:pt>
                <c:pt idx="15">
                  <c:v>4.5834340820000001</c:v>
                </c:pt>
                <c:pt idx="16">
                  <c:v>4.6122944340000007</c:v>
                </c:pt>
                <c:pt idx="17">
                  <c:v>4.5903774409999993</c:v>
                </c:pt>
                <c:pt idx="18">
                  <c:v>4.5774565430000003</c:v>
                </c:pt>
                <c:pt idx="19">
                  <c:v>4.5545063480000003</c:v>
                </c:pt>
                <c:pt idx="20">
                  <c:v>4.5322060549999996</c:v>
                </c:pt>
                <c:pt idx="21">
                  <c:v>4.5290268549999997</c:v>
                </c:pt>
                <c:pt idx="22">
                  <c:v>4.529166504</c:v>
                </c:pt>
                <c:pt idx="23">
                  <c:v>4.5284428710000002</c:v>
                </c:pt>
                <c:pt idx="24">
                  <c:v>4.5386308589999995</c:v>
                </c:pt>
                <c:pt idx="25">
                  <c:v>4.5396352540000002</c:v>
                </c:pt>
                <c:pt idx="26">
                  <c:v>4.5543642579999997</c:v>
                </c:pt>
                <c:pt idx="27">
                  <c:v>4.5722988280000001</c:v>
                </c:pt>
                <c:pt idx="28">
                  <c:v>4.5863891599999995</c:v>
                </c:pt>
                <c:pt idx="29">
                  <c:v>4.6103349609999995</c:v>
                </c:pt>
                <c:pt idx="30">
                  <c:v>4.6287128910000002</c:v>
                </c:pt>
                <c:pt idx="31">
                  <c:v>4.6517275390000004</c:v>
                </c:pt>
                <c:pt idx="32">
                  <c:v>4.6793413090000007</c:v>
                </c:pt>
                <c:pt idx="33">
                  <c:v>4.7015371090000002</c:v>
                </c:pt>
                <c:pt idx="34">
                  <c:v>4.7267114259999996</c:v>
                </c:pt>
                <c:pt idx="35">
                  <c:v>4.7335449220000001</c:v>
                </c:pt>
                <c:pt idx="36">
                  <c:v>4.7518090819999994</c:v>
                </c:pt>
                <c:pt idx="37">
                  <c:v>4.7891552730000004</c:v>
                </c:pt>
                <c:pt idx="38">
                  <c:v>4.8027285160000002</c:v>
                </c:pt>
                <c:pt idx="39">
                  <c:v>4.8307578119999999</c:v>
                </c:pt>
                <c:pt idx="40">
                  <c:v>4.8647104490000004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3455-45C3-B502-83C39185B57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rgbClr val="0071A1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4.5660141599999999</c:v>
                </c:pt>
                <c:pt idx="11">
                  <c:v>4.7882026370000004</c:v>
                </c:pt>
                <c:pt idx="12">
                  <c:v>4.91853125</c:v>
                </c:pt>
                <c:pt idx="13">
                  <c:v>4.8744497070000001</c:v>
                </c:pt>
                <c:pt idx="14">
                  <c:v>4.8368569340000001</c:v>
                </c:pt>
                <c:pt idx="15">
                  <c:v>4.7793657229999997</c:v>
                </c:pt>
                <c:pt idx="16">
                  <c:v>4.8176757810000002</c:v>
                </c:pt>
                <c:pt idx="17">
                  <c:v>4.7985551759999998</c:v>
                </c:pt>
                <c:pt idx="18">
                  <c:v>4.8022778319999997</c:v>
                </c:pt>
                <c:pt idx="19">
                  <c:v>4.8035385740000001</c:v>
                </c:pt>
                <c:pt idx="20">
                  <c:v>4.8044340819999993</c:v>
                </c:pt>
                <c:pt idx="21">
                  <c:v>4.7999028319999999</c:v>
                </c:pt>
                <c:pt idx="22">
                  <c:v>4.8019321289999999</c:v>
                </c:pt>
                <c:pt idx="23">
                  <c:v>4.8174550780000001</c:v>
                </c:pt>
                <c:pt idx="24">
                  <c:v>4.8446567379999994</c:v>
                </c:pt>
                <c:pt idx="25">
                  <c:v>4.8545957030000002</c:v>
                </c:pt>
                <c:pt idx="26">
                  <c:v>4.8799223629999995</c:v>
                </c:pt>
                <c:pt idx="27">
                  <c:v>4.9088535159999998</c:v>
                </c:pt>
                <c:pt idx="28">
                  <c:v>4.9381464839999998</c:v>
                </c:pt>
                <c:pt idx="29">
                  <c:v>4.9758100590000005</c:v>
                </c:pt>
                <c:pt idx="30">
                  <c:v>5.0113388670000001</c:v>
                </c:pt>
                <c:pt idx="31">
                  <c:v>5.0582651370000002</c:v>
                </c:pt>
                <c:pt idx="32">
                  <c:v>5.1004433589999998</c:v>
                </c:pt>
                <c:pt idx="33">
                  <c:v>5.1372246089999996</c:v>
                </c:pt>
                <c:pt idx="34">
                  <c:v>5.1670971680000006</c:v>
                </c:pt>
                <c:pt idx="35">
                  <c:v>5.189564453</c:v>
                </c:pt>
                <c:pt idx="36">
                  <c:v>5.2288110349999997</c:v>
                </c:pt>
                <c:pt idx="37">
                  <c:v>5.2698256840000006</c:v>
                </c:pt>
                <c:pt idx="38">
                  <c:v>5.3134858400000002</c:v>
                </c:pt>
                <c:pt idx="39">
                  <c:v>5.3588310549999996</c:v>
                </c:pt>
                <c:pt idx="40">
                  <c:v>5.4057573240000005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3455-45C3-B502-83C39185B57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rgbClr val="89DBFF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Sheet1!$I$2:$I$42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4.5663637699999997</c:v>
                </c:pt>
                <c:pt idx="11">
                  <c:v>4.6664877929999999</c:v>
                </c:pt>
                <c:pt idx="12">
                  <c:v>4.7292563479999998</c:v>
                </c:pt>
                <c:pt idx="13">
                  <c:v>4.6626606449999999</c:v>
                </c:pt>
                <c:pt idx="14">
                  <c:v>4.5516870120000004</c:v>
                </c:pt>
                <c:pt idx="15">
                  <c:v>4.4655805659999999</c:v>
                </c:pt>
                <c:pt idx="16">
                  <c:v>4.4711479490000006</c:v>
                </c:pt>
                <c:pt idx="17">
                  <c:v>4.4286977539999999</c:v>
                </c:pt>
                <c:pt idx="18">
                  <c:v>4.4041782229999997</c:v>
                </c:pt>
                <c:pt idx="19">
                  <c:v>4.3886142579999996</c:v>
                </c:pt>
                <c:pt idx="20">
                  <c:v>4.3611337890000001</c:v>
                </c:pt>
                <c:pt idx="21">
                  <c:v>4.3329194340000008</c:v>
                </c:pt>
                <c:pt idx="22">
                  <c:v>4.3205498049999997</c:v>
                </c:pt>
                <c:pt idx="23">
                  <c:v>4.3164658200000003</c:v>
                </c:pt>
                <c:pt idx="24">
                  <c:v>4.3143359380000001</c:v>
                </c:pt>
                <c:pt idx="25">
                  <c:v>4.2949814450000003</c:v>
                </c:pt>
                <c:pt idx="26">
                  <c:v>4.2834619140000001</c:v>
                </c:pt>
                <c:pt idx="27">
                  <c:v>4.2789204099999996</c:v>
                </c:pt>
                <c:pt idx="28">
                  <c:v>4.2725375979999995</c:v>
                </c:pt>
                <c:pt idx="29">
                  <c:v>4.2763911129999999</c:v>
                </c:pt>
                <c:pt idx="30">
                  <c:v>4.269138184</c:v>
                </c:pt>
                <c:pt idx="31">
                  <c:v>4.2646518550000003</c:v>
                </c:pt>
                <c:pt idx="32">
                  <c:v>4.2610859379999999</c:v>
                </c:pt>
                <c:pt idx="33">
                  <c:v>4.2631411129999996</c:v>
                </c:pt>
                <c:pt idx="34">
                  <c:v>4.2763813480000001</c:v>
                </c:pt>
                <c:pt idx="35">
                  <c:v>4.2771093750000002</c:v>
                </c:pt>
                <c:pt idx="36">
                  <c:v>4.275258301</c:v>
                </c:pt>
                <c:pt idx="37">
                  <c:v>4.276407227</c:v>
                </c:pt>
                <c:pt idx="38">
                  <c:v>4.2841508790000002</c:v>
                </c:pt>
                <c:pt idx="39">
                  <c:v>4.2940512699999998</c:v>
                </c:pt>
                <c:pt idx="40">
                  <c:v>4.3097080079999994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3455-45C3-B502-83C39185B57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Sheet1!$J$2:$J$42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4.5625327150000006</c:v>
                </c:pt>
                <c:pt idx="11">
                  <c:v>4.7250307620000003</c:v>
                </c:pt>
                <c:pt idx="12">
                  <c:v>4.8447031249999997</c:v>
                </c:pt>
                <c:pt idx="13">
                  <c:v>4.7686396480000006</c:v>
                </c:pt>
                <c:pt idx="14">
                  <c:v>4.6877612300000004</c:v>
                </c:pt>
                <c:pt idx="15">
                  <c:v>4.6228789059999995</c:v>
                </c:pt>
                <c:pt idx="16">
                  <c:v>4.649904297</c:v>
                </c:pt>
                <c:pt idx="17">
                  <c:v>4.6150253910000005</c:v>
                </c:pt>
                <c:pt idx="18">
                  <c:v>4.606236816</c:v>
                </c:pt>
                <c:pt idx="19">
                  <c:v>4.6011010739999998</c:v>
                </c:pt>
                <c:pt idx="20">
                  <c:v>4.5835478519999997</c:v>
                </c:pt>
                <c:pt idx="21">
                  <c:v>4.5706992189999998</c:v>
                </c:pt>
                <c:pt idx="22">
                  <c:v>4.5582045899999999</c:v>
                </c:pt>
                <c:pt idx="23">
                  <c:v>4.5580371089999998</c:v>
                </c:pt>
                <c:pt idx="24">
                  <c:v>4.5652216799999996</c:v>
                </c:pt>
                <c:pt idx="25">
                  <c:v>4.5528793949999997</c:v>
                </c:pt>
                <c:pt idx="26">
                  <c:v>4.5592036129999993</c:v>
                </c:pt>
                <c:pt idx="27">
                  <c:v>4.5636484380000004</c:v>
                </c:pt>
                <c:pt idx="28">
                  <c:v>4.5645971680000006</c:v>
                </c:pt>
                <c:pt idx="29">
                  <c:v>4.5789243159999993</c:v>
                </c:pt>
                <c:pt idx="30">
                  <c:v>4.5957504879999993</c:v>
                </c:pt>
                <c:pt idx="31">
                  <c:v>4.6096733400000005</c:v>
                </c:pt>
                <c:pt idx="32">
                  <c:v>4.6350380859999998</c:v>
                </c:pt>
                <c:pt idx="33">
                  <c:v>4.6601601559999999</c:v>
                </c:pt>
                <c:pt idx="34">
                  <c:v>4.67969043</c:v>
                </c:pt>
                <c:pt idx="35">
                  <c:v>4.6910751950000007</c:v>
                </c:pt>
                <c:pt idx="36">
                  <c:v>4.7070844730000001</c:v>
                </c:pt>
                <c:pt idx="37">
                  <c:v>4.725867676</c:v>
                </c:pt>
                <c:pt idx="38">
                  <c:v>4.7534843750000002</c:v>
                </c:pt>
                <c:pt idx="39">
                  <c:v>4.7793999019999998</c:v>
                </c:pt>
                <c:pt idx="40">
                  <c:v>4.8069135740000002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3455-45C3-B502-83C39185B5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91491024"/>
        <c:axId val="-191486672"/>
      </c:lineChart>
      <c:catAx>
        <c:axId val="-191491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148667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191486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1491024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7.2439641703686511E-2"/>
          <c:w val="0.77613002437732093"/>
          <c:h val="0.8199264952071426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 - renewables</c:v>
                </c:pt>
              </c:strCache>
            </c:strRef>
          </c:tx>
          <c:spPr>
            <a:ln w="22225" cap="rnd">
              <a:solidFill>
                <a:srgbClr val="8E561F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0.40161205099999997</c:v>
                </c:pt>
                <c:pt idx="1">
                  <c:v>0.48559857399999967</c:v>
                </c:pt>
                <c:pt idx="2">
                  <c:v>0.46760695199999991</c:v>
                </c:pt>
                <c:pt idx="3">
                  <c:v>0.49351791899999997</c:v>
                </c:pt>
                <c:pt idx="4">
                  <c:v>0.50984771700000009</c:v>
                </c:pt>
                <c:pt idx="5">
                  <c:v>0.51696118000000002</c:v>
                </c:pt>
                <c:pt idx="6">
                  <c:v>0.58063145000000005</c:v>
                </c:pt>
                <c:pt idx="7">
                  <c:v>0.65787227899999989</c:v>
                </c:pt>
                <c:pt idx="8">
                  <c:v>0.67915852100000018</c:v>
                </c:pt>
                <c:pt idx="9">
                  <c:v>0.69478354199999959</c:v>
                </c:pt>
                <c:pt idx="10">
                  <c:v>0.75100531000000004</c:v>
                </c:pt>
                <c:pt idx="11">
                  <c:v>0.83741259800000001</c:v>
                </c:pt>
                <c:pt idx="12">
                  <c:v>0.88815741000000004</c:v>
                </c:pt>
                <c:pt idx="13">
                  <c:v>0.98140521199999997</c:v>
                </c:pt>
                <c:pt idx="14">
                  <c:v>1.106130737</c:v>
                </c:pt>
                <c:pt idx="15">
                  <c:v>1.1758393550000001</c:v>
                </c:pt>
                <c:pt idx="16">
                  <c:v>1.215529297</c:v>
                </c:pt>
                <c:pt idx="17">
                  <c:v>1.2368103029999999</c:v>
                </c:pt>
                <c:pt idx="18">
                  <c:v>1.2577938229999999</c:v>
                </c:pt>
                <c:pt idx="19">
                  <c:v>1.2849255370000001</c:v>
                </c:pt>
                <c:pt idx="20">
                  <c:v>1.3192524410000002</c:v>
                </c:pt>
                <c:pt idx="21">
                  <c:v>1.33467041</c:v>
                </c:pt>
                <c:pt idx="22">
                  <c:v>1.3499350589999999</c:v>
                </c:pt>
                <c:pt idx="23">
                  <c:v>1.3681900629999999</c:v>
                </c:pt>
                <c:pt idx="24">
                  <c:v>1.4011225589999998</c:v>
                </c:pt>
                <c:pt idx="25">
                  <c:v>1.4421300049999999</c:v>
                </c:pt>
                <c:pt idx="26">
                  <c:v>1.477730225</c:v>
                </c:pt>
                <c:pt idx="27">
                  <c:v>1.4985219729999999</c:v>
                </c:pt>
                <c:pt idx="28">
                  <c:v>1.52435144</c:v>
                </c:pt>
                <c:pt idx="29">
                  <c:v>1.5425936280000001</c:v>
                </c:pt>
                <c:pt idx="30">
                  <c:v>1.560621094</c:v>
                </c:pt>
                <c:pt idx="31">
                  <c:v>1.5767159420000001</c:v>
                </c:pt>
                <c:pt idx="32">
                  <c:v>1.5908385009999999</c:v>
                </c:pt>
                <c:pt idx="33">
                  <c:v>1.6093605959999999</c:v>
                </c:pt>
                <c:pt idx="34">
                  <c:v>1.6333565670000001</c:v>
                </c:pt>
                <c:pt idx="35">
                  <c:v>1.660005615</c:v>
                </c:pt>
                <c:pt idx="36">
                  <c:v>1.692422485</c:v>
                </c:pt>
                <c:pt idx="37">
                  <c:v>1.7335289310000002</c:v>
                </c:pt>
                <c:pt idx="38">
                  <c:v>1.7875527340000001</c:v>
                </c:pt>
                <c:pt idx="39">
                  <c:v>1.847548462</c:v>
                </c:pt>
                <c:pt idx="40">
                  <c:v>1.8823315430000001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B86-4682-8D84-EE468FB7CE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oil and gas supply - renewables</c:v>
                </c:pt>
              </c:strCache>
            </c:strRef>
          </c:tx>
          <c:spPr>
            <a:ln w="22225" cap="rnd">
              <a:solidFill>
                <a:srgbClr val="EBC7A4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0.40161205099999997</c:v>
                </c:pt>
                <c:pt idx="1">
                  <c:v>0.48559857399999967</c:v>
                </c:pt>
                <c:pt idx="2">
                  <c:v>0.46760695199999991</c:v>
                </c:pt>
                <c:pt idx="3">
                  <c:v>0.49351791899999997</c:v>
                </c:pt>
                <c:pt idx="4">
                  <c:v>0.50984771700000009</c:v>
                </c:pt>
                <c:pt idx="5">
                  <c:v>0.51696118000000002</c:v>
                </c:pt>
                <c:pt idx="6">
                  <c:v>0.58063145000000005</c:v>
                </c:pt>
                <c:pt idx="7">
                  <c:v>0.65787227899999989</c:v>
                </c:pt>
                <c:pt idx="8">
                  <c:v>0.67915852100000018</c:v>
                </c:pt>
                <c:pt idx="9">
                  <c:v>0.69478354199999959</c:v>
                </c:pt>
                <c:pt idx="10">
                  <c:v>0.75101373299999996</c:v>
                </c:pt>
                <c:pt idx="11">
                  <c:v>0.83759301800000008</c:v>
                </c:pt>
                <c:pt idx="12">
                  <c:v>0.88752331500000003</c:v>
                </c:pt>
                <c:pt idx="13">
                  <c:v>0.98933184800000007</c:v>
                </c:pt>
                <c:pt idx="14">
                  <c:v>1.1560471190000001</c:v>
                </c:pt>
                <c:pt idx="15">
                  <c:v>1.2554241939999999</c:v>
                </c:pt>
                <c:pt idx="16">
                  <c:v>1.341318115</c:v>
                </c:pt>
                <c:pt idx="17">
                  <c:v>1.4487839360000001</c:v>
                </c:pt>
                <c:pt idx="18">
                  <c:v>1.5532027589999999</c:v>
                </c:pt>
                <c:pt idx="19">
                  <c:v>1.6300261230000002</c:v>
                </c:pt>
                <c:pt idx="20">
                  <c:v>1.6971239009999999</c:v>
                </c:pt>
                <c:pt idx="21">
                  <c:v>1.7365766599999999</c:v>
                </c:pt>
                <c:pt idx="22">
                  <c:v>1.7689278559999999</c:v>
                </c:pt>
                <c:pt idx="23">
                  <c:v>1.798475464</c:v>
                </c:pt>
                <c:pt idx="24">
                  <c:v>1.8459177250000001</c:v>
                </c:pt>
                <c:pt idx="25">
                  <c:v>1.908457764</c:v>
                </c:pt>
                <c:pt idx="26">
                  <c:v>1.9500096439999999</c:v>
                </c:pt>
                <c:pt idx="27">
                  <c:v>1.9736605219999999</c:v>
                </c:pt>
                <c:pt idx="28">
                  <c:v>2.0003284909999999</c:v>
                </c:pt>
                <c:pt idx="29">
                  <c:v>2.0306239009999998</c:v>
                </c:pt>
                <c:pt idx="30">
                  <c:v>2.0704650879999997</c:v>
                </c:pt>
                <c:pt idx="31">
                  <c:v>2.1049108890000001</c:v>
                </c:pt>
                <c:pt idx="32">
                  <c:v>2.1378679200000001</c:v>
                </c:pt>
                <c:pt idx="33">
                  <c:v>2.1865751950000001</c:v>
                </c:pt>
                <c:pt idx="34">
                  <c:v>2.2463876949999997</c:v>
                </c:pt>
                <c:pt idx="35">
                  <c:v>2.3055053710000002</c:v>
                </c:pt>
                <c:pt idx="36">
                  <c:v>2.3578864749999999</c:v>
                </c:pt>
                <c:pt idx="37">
                  <c:v>2.401237793</c:v>
                </c:pt>
                <c:pt idx="38">
                  <c:v>2.4586320799999997</c:v>
                </c:pt>
                <c:pt idx="39">
                  <c:v>2.5339604490000003</c:v>
                </c:pt>
                <c:pt idx="40">
                  <c:v>2.5804814449999998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B86-4682-8D84-EE468FB7CE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 - renewables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0.40161205099999997</c:v>
                </c:pt>
                <c:pt idx="1">
                  <c:v>0.48559857399999967</c:v>
                </c:pt>
                <c:pt idx="2">
                  <c:v>0.46760695199999991</c:v>
                </c:pt>
                <c:pt idx="3">
                  <c:v>0.49351791899999997</c:v>
                </c:pt>
                <c:pt idx="4">
                  <c:v>0.50984771700000009</c:v>
                </c:pt>
                <c:pt idx="5">
                  <c:v>0.51696118000000002</c:v>
                </c:pt>
                <c:pt idx="6">
                  <c:v>0.58063145000000005</c:v>
                </c:pt>
                <c:pt idx="7">
                  <c:v>0.65787227899999989</c:v>
                </c:pt>
                <c:pt idx="8">
                  <c:v>0.67915852100000018</c:v>
                </c:pt>
                <c:pt idx="9">
                  <c:v>0.69478354199999959</c:v>
                </c:pt>
                <c:pt idx="10">
                  <c:v>0.75105548099999997</c:v>
                </c:pt>
                <c:pt idx="11">
                  <c:v>0.83764678999999997</c:v>
                </c:pt>
                <c:pt idx="12">
                  <c:v>0.887962158</c:v>
                </c:pt>
                <c:pt idx="13">
                  <c:v>0.98297955300000006</c:v>
                </c:pt>
                <c:pt idx="14">
                  <c:v>1.1258182370000001</c:v>
                </c:pt>
                <c:pt idx="15">
                  <c:v>1.1942340090000001</c:v>
                </c:pt>
                <c:pt idx="16">
                  <c:v>1.250977295</c:v>
                </c:pt>
                <c:pt idx="17">
                  <c:v>1.2981817630000001</c:v>
                </c:pt>
                <c:pt idx="18">
                  <c:v>1.3311987300000001</c:v>
                </c:pt>
                <c:pt idx="19">
                  <c:v>1.3697681880000001</c:v>
                </c:pt>
                <c:pt idx="20">
                  <c:v>1.4214462889999999</c:v>
                </c:pt>
                <c:pt idx="21">
                  <c:v>1.4515</c:v>
                </c:pt>
                <c:pt idx="22">
                  <c:v>1.4819532469999999</c:v>
                </c:pt>
                <c:pt idx="23">
                  <c:v>1.51371875</c:v>
                </c:pt>
                <c:pt idx="24">
                  <c:v>1.5541424560000001</c:v>
                </c:pt>
                <c:pt idx="25">
                  <c:v>1.60944519</c:v>
                </c:pt>
                <c:pt idx="26">
                  <c:v>1.6426070560000001</c:v>
                </c:pt>
                <c:pt idx="27">
                  <c:v>1.6670444339999999</c:v>
                </c:pt>
                <c:pt idx="28">
                  <c:v>1.691849121</c:v>
                </c:pt>
                <c:pt idx="29">
                  <c:v>1.7090280760000001</c:v>
                </c:pt>
                <c:pt idx="30">
                  <c:v>1.7254038089999999</c:v>
                </c:pt>
                <c:pt idx="31">
                  <c:v>1.752649414</c:v>
                </c:pt>
                <c:pt idx="32">
                  <c:v>1.7705179439999998</c:v>
                </c:pt>
                <c:pt idx="33">
                  <c:v>1.7928096920000001</c:v>
                </c:pt>
                <c:pt idx="34">
                  <c:v>1.818243286</c:v>
                </c:pt>
                <c:pt idx="35">
                  <c:v>1.8523840330000001</c:v>
                </c:pt>
                <c:pt idx="36">
                  <c:v>1.89206958</c:v>
                </c:pt>
                <c:pt idx="37">
                  <c:v>1.934449463</c:v>
                </c:pt>
                <c:pt idx="38">
                  <c:v>1.9608647459999999</c:v>
                </c:pt>
                <c:pt idx="39">
                  <c:v>1.991025635</c:v>
                </c:pt>
                <c:pt idx="40">
                  <c:v>2.02312439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B86-4682-8D84-EE468FB7CE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010240"/>
        <c:axId val="-89009696"/>
      </c:lineChart>
      <c:catAx>
        <c:axId val="-89010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0969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89009696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0240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0138259783876685E-2"/>
          <c:w val="0.77613002437732093"/>
          <c:h val="0.8322278771269525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4.5660942379999998</c:v>
                </c:pt>
                <c:pt idx="11">
                  <c:v>4.7425405270000001</c:v>
                </c:pt>
                <c:pt idx="12">
                  <c:v>4.8193452150000002</c:v>
                </c:pt>
                <c:pt idx="13">
                  <c:v>4.7428515620000002</c:v>
                </c:pt>
                <c:pt idx="14">
                  <c:v>4.670128418</c:v>
                </c:pt>
                <c:pt idx="15">
                  <c:v>4.6036655270000004</c:v>
                </c:pt>
                <c:pt idx="16">
                  <c:v>4.6521440429999998</c:v>
                </c:pt>
                <c:pt idx="17">
                  <c:v>4.6515815429999998</c:v>
                </c:pt>
                <c:pt idx="18">
                  <c:v>4.659369141</c:v>
                </c:pt>
                <c:pt idx="19">
                  <c:v>4.6720771480000005</c:v>
                </c:pt>
                <c:pt idx="20">
                  <c:v>4.6631835940000004</c:v>
                </c:pt>
                <c:pt idx="21">
                  <c:v>4.6675893550000005</c:v>
                </c:pt>
                <c:pt idx="22">
                  <c:v>4.6660551759999995</c:v>
                </c:pt>
                <c:pt idx="23">
                  <c:v>4.6711660159999999</c:v>
                </c:pt>
                <c:pt idx="24">
                  <c:v>4.6791274409999994</c:v>
                </c:pt>
                <c:pt idx="25">
                  <c:v>4.6880332029999998</c:v>
                </c:pt>
                <c:pt idx="26">
                  <c:v>4.6998286129999993</c:v>
                </c:pt>
                <c:pt idx="27">
                  <c:v>4.7232119140000002</c:v>
                </c:pt>
                <c:pt idx="28">
                  <c:v>4.741510742</c:v>
                </c:pt>
                <c:pt idx="29">
                  <c:v>4.7646621089999996</c:v>
                </c:pt>
                <c:pt idx="30">
                  <c:v>4.7859487300000003</c:v>
                </c:pt>
                <c:pt idx="31">
                  <c:v>4.8153486329999993</c:v>
                </c:pt>
                <c:pt idx="32">
                  <c:v>4.8406049800000002</c:v>
                </c:pt>
                <c:pt idx="33">
                  <c:v>4.8844541019999994</c:v>
                </c:pt>
                <c:pt idx="34">
                  <c:v>4.9299506840000005</c:v>
                </c:pt>
                <c:pt idx="35">
                  <c:v>4.955867188</c:v>
                </c:pt>
                <c:pt idx="36">
                  <c:v>4.9734560549999998</c:v>
                </c:pt>
                <c:pt idx="37">
                  <c:v>4.9910512699999998</c:v>
                </c:pt>
                <c:pt idx="38">
                  <c:v>5.007605957</c:v>
                </c:pt>
                <c:pt idx="39">
                  <c:v>5.0204570310000003</c:v>
                </c:pt>
                <c:pt idx="40">
                  <c:v>5.0510473629999995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3A6-421C-800F-1999B29E6A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4.5660585940000002</c:v>
                </c:pt>
                <c:pt idx="11">
                  <c:v>4.7483120120000004</c:v>
                </c:pt>
                <c:pt idx="12">
                  <c:v>4.8290605470000001</c:v>
                </c:pt>
                <c:pt idx="13">
                  <c:v>4.7798066410000004</c:v>
                </c:pt>
                <c:pt idx="14">
                  <c:v>4.6904995120000006</c:v>
                </c:pt>
                <c:pt idx="15">
                  <c:v>4.5859707030000001</c:v>
                </c:pt>
                <c:pt idx="16">
                  <c:v>4.5880849609999999</c:v>
                </c:pt>
                <c:pt idx="17">
                  <c:v>4.55763623</c:v>
                </c:pt>
                <c:pt idx="18">
                  <c:v>4.5428666990000002</c:v>
                </c:pt>
                <c:pt idx="19">
                  <c:v>4.5347656250000004</c:v>
                </c:pt>
                <c:pt idx="20">
                  <c:v>4.51228418</c:v>
                </c:pt>
                <c:pt idx="21">
                  <c:v>4.5108950199999995</c:v>
                </c:pt>
                <c:pt idx="22">
                  <c:v>4.5019487300000005</c:v>
                </c:pt>
                <c:pt idx="23">
                  <c:v>4.5137485349999995</c:v>
                </c:pt>
                <c:pt idx="24">
                  <c:v>4.524416016</c:v>
                </c:pt>
                <c:pt idx="25">
                  <c:v>4.5224760740000001</c:v>
                </c:pt>
                <c:pt idx="26">
                  <c:v>4.5233525390000002</c:v>
                </c:pt>
                <c:pt idx="27">
                  <c:v>4.5283745120000001</c:v>
                </c:pt>
                <c:pt idx="28">
                  <c:v>4.5361738279999999</c:v>
                </c:pt>
                <c:pt idx="29">
                  <c:v>4.5450688479999997</c:v>
                </c:pt>
                <c:pt idx="30">
                  <c:v>4.5682192379999993</c:v>
                </c:pt>
                <c:pt idx="31">
                  <c:v>4.5842700199999999</c:v>
                </c:pt>
                <c:pt idx="32">
                  <c:v>4.6015644529999999</c:v>
                </c:pt>
                <c:pt idx="33">
                  <c:v>4.6221738280000002</c:v>
                </c:pt>
                <c:pt idx="34">
                  <c:v>4.6431767579999992</c:v>
                </c:pt>
                <c:pt idx="35">
                  <c:v>4.6561088870000003</c:v>
                </c:pt>
                <c:pt idx="36">
                  <c:v>4.6731801759999998</c:v>
                </c:pt>
                <c:pt idx="37">
                  <c:v>4.684644531</c:v>
                </c:pt>
                <c:pt idx="38">
                  <c:v>4.6997255859999996</c:v>
                </c:pt>
                <c:pt idx="39">
                  <c:v>4.7311015620000001</c:v>
                </c:pt>
                <c:pt idx="40">
                  <c:v>4.7636533200000004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3A6-421C-800F-1999B29E6AD3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4.5660141599999999</c:v>
                </c:pt>
                <c:pt idx="11">
                  <c:v>4.7882026370000004</c:v>
                </c:pt>
                <c:pt idx="12">
                  <c:v>4.91853125</c:v>
                </c:pt>
                <c:pt idx="13">
                  <c:v>4.8744497070000001</c:v>
                </c:pt>
                <c:pt idx="14">
                  <c:v>4.8368569340000001</c:v>
                </c:pt>
                <c:pt idx="15">
                  <c:v>4.7793657229999997</c:v>
                </c:pt>
                <c:pt idx="16">
                  <c:v>4.8176757810000002</c:v>
                </c:pt>
                <c:pt idx="17">
                  <c:v>4.7985551759999998</c:v>
                </c:pt>
                <c:pt idx="18">
                  <c:v>4.8022778319999997</c:v>
                </c:pt>
                <c:pt idx="19">
                  <c:v>4.8035385740000001</c:v>
                </c:pt>
                <c:pt idx="20">
                  <c:v>4.8044340819999993</c:v>
                </c:pt>
                <c:pt idx="21">
                  <c:v>4.7999028319999999</c:v>
                </c:pt>
                <c:pt idx="22">
                  <c:v>4.8019321289999999</c:v>
                </c:pt>
                <c:pt idx="23">
                  <c:v>4.8174550780000001</c:v>
                </c:pt>
                <c:pt idx="24">
                  <c:v>4.8446567379999994</c:v>
                </c:pt>
                <c:pt idx="25">
                  <c:v>4.8545957030000002</c:v>
                </c:pt>
                <c:pt idx="26">
                  <c:v>4.8799223629999995</c:v>
                </c:pt>
                <c:pt idx="27">
                  <c:v>4.9088535159999998</c:v>
                </c:pt>
                <c:pt idx="28">
                  <c:v>4.9381464839999998</c:v>
                </c:pt>
                <c:pt idx="29">
                  <c:v>4.9758100590000005</c:v>
                </c:pt>
                <c:pt idx="30">
                  <c:v>5.0113388670000001</c:v>
                </c:pt>
                <c:pt idx="31">
                  <c:v>5.0582651370000002</c:v>
                </c:pt>
                <c:pt idx="32">
                  <c:v>5.1004433589999998</c:v>
                </c:pt>
                <c:pt idx="33">
                  <c:v>5.1372246089999996</c:v>
                </c:pt>
                <c:pt idx="34">
                  <c:v>5.1670971680000006</c:v>
                </c:pt>
                <c:pt idx="35">
                  <c:v>5.189564453</c:v>
                </c:pt>
                <c:pt idx="36">
                  <c:v>5.2288110349999997</c:v>
                </c:pt>
                <c:pt idx="37">
                  <c:v>5.2698256840000006</c:v>
                </c:pt>
                <c:pt idx="38">
                  <c:v>5.3134858400000002</c:v>
                </c:pt>
                <c:pt idx="39">
                  <c:v>5.3588310549999996</c:v>
                </c:pt>
                <c:pt idx="40">
                  <c:v>5.4057573240000005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3A6-421C-800F-1999B29E6AD3}"/>
            </c:ext>
          </c:extLst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4.5663637699999997</c:v>
                </c:pt>
                <c:pt idx="11">
                  <c:v>4.6664877929999999</c:v>
                </c:pt>
                <c:pt idx="12">
                  <c:v>4.7292563479999998</c:v>
                </c:pt>
                <c:pt idx="13">
                  <c:v>4.6626606449999999</c:v>
                </c:pt>
                <c:pt idx="14">
                  <c:v>4.5516870120000004</c:v>
                </c:pt>
                <c:pt idx="15">
                  <c:v>4.4655805659999999</c:v>
                </c:pt>
                <c:pt idx="16">
                  <c:v>4.4711479490000006</c:v>
                </c:pt>
                <c:pt idx="17">
                  <c:v>4.4286977539999999</c:v>
                </c:pt>
                <c:pt idx="18">
                  <c:v>4.4041782229999997</c:v>
                </c:pt>
                <c:pt idx="19">
                  <c:v>4.3886142579999996</c:v>
                </c:pt>
                <c:pt idx="20">
                  <c:v>4.3611337890000001</c:v>
                </c:pt>
                <c:pt idx="21">
                  <c:v>4.3329194340000008</c:v>
                </c:pt>
                <c:pt idx="22">
                  <c:v>4.3205498049999997</c:v>
                </c:pt>
                <c:pt idx="23">
                  <c:v>4.3164658200000003</c:v>
                </c:pt>
                <c:pt idx="24">
                  <c:v>4.3143359380000001</c:v>
                </c:pt>
                <c:pt idx="25">
                  <c:v>4.2949814450000003</c:v>
                </c:pt>
                <c:pt idx="26">
                  <c:v>4.2834619140000001</c:v>
                </c:pt>
                <c:pt idx="27">
                  <c:v>4.2789204099999996</c:v>
                </c:pt>
                <c:pt idx="28">
                  <c:v>4.2725375979999995</c:v>
                </c:pt>
                <c:pt idx="29">
                  <c:v>4.2763911129999999</c:v>
                </c:pt>
                <c:pt idx="30">
                  <c:v>4.269138184</c:v>
                </c:pt>
                <c:pt idx="31">
                  <c:v>4.2646518550000003</c:v>
                </c:pt>
                <c:pt idx="32">
                  <c:v>4.2610859379999999</c:v>
                </c:pt>
                <c:pt idx="33">
                  <c:v>4.2631411129999996</c:v>
                </c:pt>
                <c:pt idx="34">
                  <c:v>4.2763813480000001</c:v>
                </c:pt>
                <c:pt idx="35">
                  <c:v>4.2771093750000002</c:v>
                </c:pt>
                <c:pt idx="36">
                  <c:v>4.275258301</c:v>
                </c:pt>
                <c:pt idx="37">
                  <c:v>4.276407227</c:v>
                </c:pt>
                <c:pt idx="38">
                  <c:v>4.2841508790000002</c:v>
                </c:pt>
                <c:pt idx="39">
                  <c:v>4.2940512699999998</c:v>
                </c:pt>
                <c:pt idx="40">
                  <c:v>4.3097080079999994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3A6-421C-800F-1999B29E6AD3}"/>
            </c:ext>
          </c:extLst>
        </c:ser>
        <c:ser>
          <c:idx val="6"/>
          <c:order val="4"/>
          <c:tx>
            <c:strRef>
              <c:f>Sheet1!$F$1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4.5652680659999998</c:v>
                </c:pt>
                <c:pt idx="11">
                  <c:v>4.7394194340000002</c:v>
                </c:pt>
                <c:pt idx="12">
                  <c:v>4.8620673829999994</c:v>
                </c:pt>
                <c:pt idx="13">
                  <c:v>4.7952031249999996</c:v>
                </c:pt>
                <c:pt idx="14">
                  <c:v>4.7066757809999995</c:v>
                </c:pt>
                <c:pt idx="15">
                  <c:v>4.6318505859999997</c:v>
                </c:pt>
                <c:pt idx="16">
                  <c:v>4.5945551760000001</c:v>
                </c:pt>
                <c:pt idx="17">
                  <c:v>4.5393535160000003</c:v>
                </c:pt>
                <c:pt idx="18">
                  <c:v>4.4931357420000007</c:v>
                </c:pt>
                <c:pt idx="19">
                  <c:v>4.459302246</c:v>
                </c:pt>
                <c:pt idx="20">
                  <c:v>4.4345708009999996</c:v>
                </c:pt>
                <c:pt idx="21">
                  <c:v>4.4085957029999996</c:v>
                </c:pt>
                <c:pt idx="22">
                  <c:v>4.3934453119999999</c:v>
                </c:pt>
                <c:pt idx="23">
                  <c:v>4.3822822269999993</c:v>
                </c:pt>
                <c:pt idx="24">
                  <c:v>4.3737304689999998</c:v>
                </c:pt>
                <c:pt idx="25">
                  <c:v>4.3639492190000002</c:v>
                </c:pt>
                <c:pt idx="26">
                  <c:v>4.367844238</c:v>
                </c:pt>
                <c:pt idx="27">
                  <c:v>4.3762548829999997</c:v>
                </c:pt>
                <c:pt idx="28">
                  <c:v>4.3750048829999999</c:v>
                </c:pt>
                <c:pt idx="29">
                  <c:v>4.3798837890000009</c:v>
                </c:pt>
                <c:pt idx="30">
                  <c:v>4.3800610349999998</c:v>
                </c:pt>
                <c:pt idx="31">
                  <c:v>4.3857548829999997</c:v>
                </c:pt>
                <c:pt idx="32">
                  <c:v>4.3993403319999995</c:v>
                </c:pt>
                <c:pt idx="33">
                  <c:v>4.402157227</c:v>
                </c:pt>
                <c:pt idx="34">
                  <c:v>4.4029897460000003</c:v>
                </c:pt>
                <c:pt idx="35">
                  <c:v>4.3937475590000004</c:v>
                </c:pt>
                <c:pt idx="36">
                  <c:v>4.3974072269999995</c:v>
                </c:pt>
                <c:pt idx="37">
                  <c:v>4.4046381840000004</c:v>
                </c:pt>
                <c:pt idx="38">
                  <c:v>4.4098598629999994</c:v>
                </c:pt>
                <c:pt idx="39">
                  <c:v>4.4126401370000004</c:v>
                </c:pt>
                <c:pt idx="40">
                  <c:v>4.4130385739999998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13A6-421C-800F-1999B29E6AD3}"/>
            </c:ext>
          </c:extLst>
        </c:ser>
        <c:ser>
          <c:idx val="7"/>
          <c:order val="5"/>
          <c:tx>
            <c:strRef>
              <c:f>Sheet1!$G$1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4.5671909180000005</c:v>
                </c:pt>
                <c:pt idx="11">
                  <c:v>4.7422573240000006</c:v>
                </c:pt>
                <c:pt idx="12">
                  <c:v>4.8105429690000001</c:v>
                </c:pt>
                <c:pt idx="13">
                  <c:v>4.761212402</c:v>
                </c:pt>
                <c:pt idx="14">
                  <c:v>4.6725048829999993</c:v>
                </c:pt>
                <c:pt idx="15">
                  <c:v>4.5834340820000001</c:v>
                </c:pt>
                <c:pt idx="16">
                  <c:v>4.6122944340000007</c:v>
                </c:pt>
                <c:pt idx="17">
                  <c:v>4.5903774409999993</c:v>
                </c:pt>
                <c:pt idx="18">
                  <c:v>4.5774565430000003</c:v>
                </c:pt>
                <c:pt idx="19">
                  <c:v>4.5545063480000003</c:v>
                </c:pt>
                <c:pt idx="20">
                  <c:v>4.5322060549999996</c:v>
                </c:pt>
                <c:pt idx="21">
                  <c:v>4.5290268549999997</c:v>
                </c:pt>
                <c:pt idx="22">
                  <c:v>4.529166504</c:v>
                </c:pt>
                <c:pt idx="23">
                  <c:v>4.5284428710000002</c:v>
                </c:pt>
                <c:pt idx="24">
                  <c:v>4.5386308589999995</c:v>
                </c:pt>
                <c:pt idx="25">
                  <c:v>4.5396352540000002</c:v>
                </c:pt>
                <c:pt idx="26">
                  <c:v>4.5543642579999997</c:v>
                </c:pt>
                <c:pt idx="27">
                  <c:v>4.5722988280000001</c:v>
                </c:pt>
                <c:pt idx="28">
                  <c:v>4.5863891599999995</c:v>
                </c:pt>
                <c:pt idx="29">
                  <c:v>4.6103349609999995</c:v>
                </c:pt>
                <c:pt idx="30">
                  <c:v>4.6287128910000002</c:v>
                </c:pt>
                <c:pt idx="31">
                  <c:v>4.6517275390000004</c:v>
                </c:pt>
                <c:pt idx="32">
                  <c:v>4.6793413090000007</c:v>
                </c:pt>
                <c:pt idx="33">
                  <c:v>4.7015371090000002</c:v>
                </c:pt>
                <c:pt idx="34">
                  <c:v>4.7267114259999996</c:v>
                </c:pt>
                <c:pt idx="35">
                  <c:v>4.7335449220000001</c:v>
                </c:pt>
                <c:pt idx="36">
                  <c:v>4.7518090819999994</c:v>
                </c:pt>
                <c:pt idx="37">
                  <c:v>4.7891552730000004</c:v>
                </c:pt>
                <c:pt idx="38">
                  <c:v>4.8027285160000002</c:v>
                </c:pt>
                <c:pt idx="39">
                  <c:v>4.8307578119999999</c:v>
                </c:pt>
                <c:pt idx="40">
                  <c:v>4.8647104490000004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13A6-421C-800F-1999B29E6AD3}"/>
            </c:ext>
          </c:extLst>
        </c:ser>
        <c:ser>
          <c:idx val="2"/>
          <c:order val="6"/>
          <c:tx>
            <c:strRef>
              <c:f>Sheet1!$H$1</c:f>
              <c:strCache>
                <c:ptCount val="1"/>
                <c:pt idx="0">
                  <c:v>high renewable cost</c:v>
                </c:pt>
              </c:strCache>
            </c:strRef>
          </c:tx>
          <c:spPr>
            <a:ln w="22225" cap="rnd">
              <a:solidFill>
                <a:srgbClr val="467126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4.5665952150000004</c:v>
                </c:pt>
                <c:pt idx="11">
                  <c:v>4.7301982420000002</c:v>
                </c:pt>
                <c:pt idx="12">
                  <c:v>4.8412651370000006</c:v>
                </c:pt>
                <c:pt idx="13">
                  <c:v>4.7661127930000005</c:v>
                </c:pt>
                <c:pt idx="14">
                  <c:v>4.6927587890000009</c:v>
                </c:pt>
                <c:pt idx="15">
                  <c:v>4.639120117</c:v>
                </c:pt>
                <c:pt idx="16">
                  <c:v>4.6734985349999993</c:v>
                </c:pt>
                <c:pt idx="17">
                  <c:v>4.6548374020000001</c:v>
                </c:pt>
                <c:pt idx="18">
                  <c:v>4.6417783200000002</c:v>
                </c:pt>
                <c:pt idx="19">
                  <c:v>4.6450112299999997</c:v>
                </c:pt>
                <c:pt idx="20">
                  <c:v>4.6301933589999997</c:v>
                </c:pt>
                <c:pt idx="21">
                  <c:v>4.6206733400000006</c:v>
                </c:pt>
                <c:pt idx="22">
                  <c:v>4.6237934569999997</c:v>
                </c:pt>
                <c:pt idx="23">
                  <c:v>4.6318574220000004</c:v>
                </c:pt>
                <c:pt idx="24">
                  <c:v>4.6459750980000001</c:v>
                </c:pt>
                <c:pt idx="25">
                  <c:v>4.6432373049999995</c:v>
                </c:pt>
                <c:pt idx="26">
                  <c:v>4.6569887699999999</c:v>
                </c:pt>
                <c:pt idx="27">
                  <c:v>4.6675209960000004</c:v>
                </c:pt>
                <c:pt idx="28">
                  <c:v>4.681117188</c:v>
                </c:pt>
                <c:pt idx="29">
                  <c:v>4.6968139650000005</c:v>
                </c:pt>
                <c:pt idx="30">
                  <c:v>4.7142470700000008</c:v>
                </c:pt>
                <c:pt idx="31">
                  <c:v>4.72973877</c:v>
                </c:pt>
                <c:pt idx="32">
                  <c:v>4.7576245120000005</c:v>
                </c:pt>
                <c:pt idx="33">
                  <c:v>4.792272949</c:v>
                </c:pt>
                <c:pt idx="34">
                  <c:v>4.8153471680000006</c:v>
                </c:pt>
                <c:pt idx="35">
                  <c:v>4.8379218750000001</c:v>
                </c:pt>
                <c:pt idx="36">
                  <c:v>4.8646865230000005</c:v>
                </c:pt>
                <c:pt idx="37">
                  <c:v>4.8875205079999997</c:v>
                </c:pt>
                <c:pt idx="38">
                  <c:v>4.9127695310000004</c:v>
                </c:pt>
                <c:pt idx="39">
                  <c:v>4.9424907229999997</c:v>
                </c:pt>
                <c:pt idx="40">
                  <c:v>4.979999512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13A6-421C-800F-1999B29E6AD3}"/>
            </c:ext>
          </c:extLst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low renewable cost</c:v>
                </c:pt>
              </c:strCache>
            </c:strRef>
          </c:tx>
          <c:spPr>
            <a:ln w="22225" cap="rnd">
              <a:solidFill>
                <a:srgbClr val="BDE0A2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Sheet1!$I$2:$I$42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4.5656308589999997</c:v>
                </c:pt>
                <c:pt idx="11">
                  <c:v>4.7300156250000001</c:v>
                </c:pt>
                <c:pt idx="12">
                  <c:v>4.8443403319999998</c:v>
                </c:pt>
                <c:pt idx="13">
                  <c:v>4.7586933589999996</c:v>
                </c:pt>
                <c:pt idx="14">
                  <c:v>4.6572241210000005</c:v>
                </c:pt>
                <c:pt idx="15">
                  <c:v>4.585863281</c:v>
                </c:pt>
                <c:pt idx="16">
                  <c:v>4.5948139650000002</c:v>
                </c:pt>
                <c:pt idx="17">
                  <c:v>4.5476552730000002</c:v>
                </c:pt>
                <c:pt idx="18">
                  <c:v>4.5168276370000005</c:v>
                </c:pt>
                <c:pt idx="19">
                  <c:v>4.5157099609999998</c:v>
                </c:pt>
                <c:pt idx="20">
                  <c:v>4.4962011720000001</c:v>
                </c:pt>
                <c:pt idx="21">
                  <c:v>4.4825664060000001</c:v>
                </c:pt>
                <c:pt idx="22">
                  <c:v>4.4733007809999998</c:v>
                </c:pt>
                <c:pt idx="23">
                  <c:v>4.4669819340000005</c:v>
                </c:pt>
                <c:pt idx="24">
                  <c:v>4.477560059</c:v>
                </c:pt>
                <c:pt idx="25">
                  <c:v>4.4575869140000002</c:v>
                </c:pt>
                <c:pt idx="26">
                  <c:v>4.4597485350000001</c:v>
                </c:pt>
                <c:pt idx="27">
                  <c:v>4.4625488280000001</c:v>
                </c:pt>
                <c:pt idx="28">
                  <c:v>4.4745107420000005</c:v>
                </c:pt>
                <c:pt idx="29">
                  <c:v>4.4833706050000002</c:v>
                </c:pt>
                <c:pt idx="30">
                  <c:v>4.4829809569999997</c:v>
                </c:pt>
                <c:pt idx="31">
                  <c:v>4.4821503910000002</c:v>
                </c:pt>
                <c:pt idx="32">
                  <c:v>4.4986259769999997</c:v>
                </c:pt>
                <c:pt idx="33">
                  <c:v>4.5095273440000003</c:v>
                </c:pt>
                <c:pt idx="34">
                  <c:v>4.5137304690000004</c:v>
                </c:pt>
                <c:pt idx="35">
                  <c:v>4.5182290040000002</c:v>
                </c:pt>
                <c:pt idx="36">
                  <c:v>4.5116708980000002</c:v>
                </c:pt>
                <c:pt idx="37">
                  <c:v>4.5248686520000003</c:v>
                </c:pt>
                <c:pt idx="38">
                  <c:v>4.5394311519999997</c:v>
                </c:pt>
                <c:pt idx="39">
                  <c:v>4.537112305</c:v>
                </c:pt>
                <c:pt idx="40">
                  <c:v>4.5549804690000002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13A6-421C-800F-1999B29E6AD3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Sheet1!$J$2:$J$42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4.5625327150000006</c:v>
                </c:pt>
                <c:pt idx="11">
                  <c:v>4.7250307620000003</c:v>
                </c:pt>
                <c:pt idx="12">
                  <c:v>4.8447031249999997</c:v>
                </c:pt>
                <c:pt idx="13">
                  <c:v>4.7686396480000006</c:v>
                </c:pt>
                <c:pt idx="14">
                  <c:v>4.6877612300000004</c:v>
                </c:pt>
                <c:pt idx="15">
                  <c:v>4.6228789059999995</c:v>
                </c:pt>
                <c:pt idx="16">
                  <c:v>4.649904297</c:v>
                </c:pt>
                <c:pt idx="17">
                  <c:v>4.6150253910000005</c:v>
                </c:pt>
                <c:pt idx="18">
                  <c:v>4.606236816</c:v>
                </c:pt>
                <c:pt idx="19">
                  <c:v>4.6011010739999998</c:v>
                </c:pt>
                <c:pt idx="20">
                  <c:v>4.5835478519999997</c:v>
                </c:pt>
                <c:pt idx="21">
                  <c:v>4.5706992189999998</c:v>
                </c:pt>
                <c:pt idx="22">
                  <c:v>4.5582045899999999</c:v>
                </c:pt>
                <c:pt idx="23">
                  <c:v>4.5580371089999998</c:v>
                </c:pt>
                <c:pt idx="24">
                  <c:v>4.5652216799999996</c:v>
                </c:pt>
                <c:pt idx="25">
                  <c:v>4.5528793949999997</c:v>
                </c:pt>
                <c:pt idx="26">
                  <c:v>4.5592036129999993</c:v>
                </c:pt>
                <c:pt idx="27">
                  <c:v>4.5636484380000004</c:v>
                </c:pt>
                <c:pt idx="28">
                  <c:v>4.5645971680000006</c:v>
                </c:pt>
                <c:pt idx="29">
                  <c:v>4.5789243159999993</c:v>
                </c:pt>
                <c:pt idx="30">
                  <c:v>4.5957504879999993</c:v>
                </c:pt>
                <c:pt idx="31">
                  <c:v>4.6096733400000005</c:v>
                </c:pt>
                <c:pt idx="32">
                  <c:v>4.6350380859999998</c:v>
                </c:pt>
                <c:pt idx="33">
                  <c:v>4.6601601559999999</c:v>
                </c:pt>
                <c:pt idx="34">
                  <c:v>4.67969043</c:v>
                </c:pt>
                <c:pt idx="35">
                  <c:v>4.6910751950000007</c:v>
                </c:pt>
                <c:pt idx="36">
                  <c:v>4.7070844730000001</c:v>
                </c:pt>
                <c:pt idx="37">
                  <c:v>4.725867676</c:v>
                </c:pt>
                <c:pt idx="38">
                  <c:v>4.7534843750000002</c:v>
                </c:pt>
                <c:pt idx="39">
                  <c:v>4.7793999019999998</c:v>
                </c:pt>
                <c:pt idx="40">
                  <c:v>4.8069135740000002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13A6-421C-800F-1999B29E6A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017856"/>
        <c:axId val="-89016224"/>
      </c:lineChart>
      <c:catAx>
        <c:axId val="-89017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622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89016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7856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5.653876170372802E-2"/>
          <c:w val="0.77613002437732093"/>
          <c:h val="0.8358275199654494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renewable cost</c:v>
                </c:pt>
              </c:strCache>
            </c:strRef>
          </c:tx>
          <c:spPr>
            <a:ln w="22225" cap="rnd">
              <a:solidFill>
                <a:srgbClr val="467126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2.7638056860000004</c:v>
                </c:pt>
                <c:pt idx="1">
                  <c:v>2.6723832680000004</c:v>
                </c:pt>
                <c:pt idx="2">
                  <c:v>2.6534196940000001</c:v>
                </c:pt>
                <c:pt idx="3">
                  <c:v>2.6211809330000002</c:v>
                </c:pt>
                <c:pt idx="4">
                  <c:v>2.629989573</c:v>
                </c:pt>
                <c:pt idx="5">
                  <c:v>2.605154658</c:v>
                </c:pt>
                <c:pt idx="6">
                  <c:v>2.5317530019999999</c:v>
                </c:pt>
                <c:pt idx="7">
                  <c:v>2.4146308160000003</c:v>
                </c:pt>
                <c:pt idx="8">
                  <c:v>2.5319235789999999</c:v>
                </c:pt>
                <c:pt idx="9">
                  <c:v>2.4515882460000005</c:v>
                </c:pt>
                <c:pt idx="10">
                  <c:v>2.1601363980000001</c:v>
                </c:pt>
                <c:pt idx="11">
                  <c:v>2.1181106789999999</c:v>
                </c:pt>
                <c:pt idx="12">
                  <c:v>2.170080757</c:v>
                </c:pt>
                <c:pt idx="13">
                  <c:v>2.1110733439999998</c:v>
                </c:pt>
                <c:pt idx="14">
                  <c:v>2.0307777060000003</c:v>
                </c:pt>
                <c:pt idx="15">
                  <c:v>2.023603719</c:v>
                </c:pt>
                <c:pt idx="16">
                  <c:v>2.1031835540000001</c:v>
                </c:pt>
                <c:pt idx="17">
                  <c:v>2.110424766</c:v>
                </c:pt>
                <c:pt idx="18">
                  <c:v>2.101377265</c:v>
                </c:pt>
                <c:pt idx="19">
                  <c:v>2.1263083740000002</c:v>
                </c:pt>
                <c:pt idx="20">
                  <c:v>2.1168331010000001</c:v>
                </c:pt>
                <c:pt idx="21">
                  <c:v>2.1309075080000004</c:v>
                </c:pt>
                <c:pt idx="22">
                  <c:v>2.1432777789999999</c:v>
                </c:pt>
                <c:pt idx="23">
                  <c:v>2.1690645729999996</c:v>
                </c:pt>
                <c:pt idx="24">
                  <c:v>2.1941152539999997</c:v>
                </c:pt>
                <c:pt idx="25">
                  <c:v>2.190994501</c:v>
                </c:pt>
                <c:pt idx="26">
                  <c:v>2.2086485469999997</c:v>
                </c:pt>
                <c:pt idx="27">
                  <c:v>2.2377178050000004</c:v>
                </c:pt>
                <c:pt idx="28">
                  <c:v>2.2691080980000002</c:v>
                </c:pt>
                <c:pt idx="29">
                  <c:v>2.2998341330000005</c:v>
                </c:pt>
                <c:pt idx="30">
                  <c:v>2.323766719</c:v>
                </c:pt>
                <c:pt idx="31">
                  <c:v>2.3522004179999998</c:v>
                </c:pt>
                <c:pt idx="32">
                  <c:v>2.3847485660000003</c:v>
                </c:pt>
                <c:pt idx="33">
                  <c:v>2.4221101159999998</c:v>
                </c:pt>
                <c:pt idx="34">
                  <c:v>2.4528879090000002</c:v>
                </c:pt>
                <c:pt idx="35">
                  <c:v>2.4862813360000002</c:v>
                </c:pt>
                <c:pt idx="36">
                  <c:v>2.523168342</c:v>
                </c:pt>
                <c:pt idx="37">
                  <c:v>2.5585542960000001</c:v>
                </c:pt>
                <c:pt idx="38">
                  <c:v>2.594352937</c:v>
                </c:pt>
                <c:pt idx="39">
                  <c:v>2.6328579899999998</c:v>
                </c:pt>
                <c:pt idx="40">
                  <c:v>2.6771435590000001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A7B-4C5D-BFF3-69A81ACCFE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renewable cost</c:v>
                </c:pt>
              </c:strCache>
            </c:strRef>
          </c:tx>
          <c:spPr>
            <a:ln w="22225" cap="rnd">
              <a:solidFill>
                <a:srgbClr val="BDE0A2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2.7638056860000004</c:v>
                </c:pt>
                <c:pt idx="1">
                  <c:v>2.6723832680000004</c:v>
                </c:pt>
                <c:pt idx="2">
                  <c:v>2.6534196940000001</c:v>
                </c:pt>
                <c:pt idx="3">
                  <c:v>2.6211809330000002</c:v>
                </c:pt>
                <c:pt idx="4">
                  <c:v>2.629989573</c:v>
                </c:pt>
                <c:pt idx="5">
                  <c:v>2.605154658</c:v>
                </c:pt>
                <c:pt idx="6">
                  <c:v>2.5317530019999999</c:v>
                </c:pt>
                <c:pt idx="7">
                  <c:v>2.4146308160000003</c:v>
                </c:pt>
                <c:pt idx="8">
                  <c:v>2.5319235789999999</c:v>
                </c:pt>
                <c:pt idx="9">
                  <c:v>2.4515882460000005</c:v>
                </c:pt>
                <c:pt idx="10">
                  <c:v>2.1603077990000004</c:v>
                </c:pt>
                <c:pt idx="11">
                  <c:v>2.1178936830000001</c:v>
                </c:pt>
                <c:pt idx="12">
                  <c:v>2.170687026</c:v>
                </c:pt>
                <c:pt idx="13">
                  <c:v>2.0942295629999998</c:v>
                </c:pt>
                <c:pt idx="14">
                  <c:v>1.9734562280000001</c:v>
                </c:pt>
                <c:pt idx="15">
                  <c:v>1.941104597</c:v>
                </c:pt>
                <c:pt idx="16">
                  <c:v>1.9669661200000002</c:v>
                </c:pt>
                <c:pt idx="17">
                  <c:v>1.9088270350000003</c:v>
                </c:pt>
                <c:pt idx="18">
                  <c:v>1.8583044399999999</c:v>
                </c:pt>
                <c:pt idx="19">
                  <c:v>1.8623659090000002</c:v>
                </c:pt>
                <c:pt idx="20">
                  <c:v>1.8281549490000002</c:v>
                </c:pt>
                <c:pt idx="21">
                  <c:v>1.819908144</c:v>
                </c:pt>
                <c:pt idx="22">
                  <c:v>1.8077287360000001</c:v>
                </c:pt>
                <c:pt idx="23">
                  <c:v>1.7934381510000001</c:v>
                </c:pt>
                <c:pt idx="24">
                  <c:v>1.7987424359999999</c:v>
                </c:pt>
                <c:pt idx="25">
                  <c:v>1.7608034020000001</c:v>
                </c:pt>
                <c:pt idx="26">
                  <c:v>1.7543780700000002</c:v>
                </c:pt>
                <c:pt idx="27">
                  <c:v>1.7534678950000002</c:v>
                </c:pt>
                <c:pt idx="28">
                  <c:v>1.777894506</c:v>
                </c:pt>
                <c:pt idx="29">
                  <c:v>1.7828059899999997</c:v>
                </c:pt>
                <c:pt idx="30">
                  <c:v>1.7687418689999999</c:v>
                </c:pt>
                <c:pt idx="31">
                  <c:v>1.7560829259999999</c:v>
                </c:pt>
                <c:pt idx="32">
                  <c:v>1.7564767059999999</c:v>
                </c:pt>
                <c:pt idx="33">
                  <c:v>1.7487303419999998</c:v>
                </c:pt>
                <c:pt idx="34">
                  <c:v>1.737754579</c:v>
                </c:pt>
                <c:pt idx="35">
                  <c:v>1.7305099500000001</c:v>
                </c:pt>
                <c:pt idx="36">
                  <c:v>1.6943726080000001</c:v>
                </c:pt>
                <c:pt idx="37">
                  <c:v>1.700597194</c:v>
                </c:pt>
                <c:pt idx="38">
                  <c:v>1.7161723819999999</c:v>
                </c:pt>
                <c:pt idx="39">
                  <c:v>1.6755925629999999</c:v>
                </c:pt>
                <c:pt idx="40">
                  <c:v>1.6813279159999999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A7B-4C5D-BFF3-69A81ACCFE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2.7638056860000004</c:v>
                </c:pt>
                <c:pt idx="1">
                  <c:v>2.6723832680000004</c:v>
                </c:pt>
                <c:pt idx="2">
                  <c:v>2.6534196940000001</c:v>
                </c:pt>
                <c:pt idx="3">
                  <c:v>2.6211809330000002</c:v>
                </c:pt>
                <c:pt idx="4">
                  <c:v>2.629989573</c:v>
                </c:pt>
                <c:pt idx="5">
                  <c:v>2.605154658</c:v>
                </c:pt>
                <c:pt idx="6">
                  <c:v>2.5317530019999999</c:v>
                </c:pt>
                <c:pt idx="7">
                  <c:v>2.4146308160000003</c:v>
                </c:pt>
                <c:pt idx="8">
                  <c:v>2.5319235789999999</c:v>
                </c:pt>
                <c:pt idx="9">
                  <c:v>2.4515882460000005</c:v>
                </c:pt>
                <c:pt idx="10">
                  <c:v>2.1600529480000001</c:v>
                </c:pt>
                <c:pt idx="11">
                  <c:v>2.1176406260000005</c:v>
                </c:pt>
                <c:pt idx="12">
                  <c:v>2.170224358</c:v>
                </c:pt>
                <c:pt idx="13">
                  <c:v>2.1104144410000001</c:v>
                </c:pt>
                <c:pt idx="14">
                  <c:v>2.0090007829999998</c:v>
                </c:pt>
                <c:pt idx="15">
                  <c:v>1.9990900579999999</c:v>
                </c:pt>
                <c:pt idx="16">
                  <c:v>2.0520450499999998</c:v>
                </c:pt>
                <c:pt idx="17">
                  <c:v>2.0371192090000001</c:v>
                </c:pt>
                <c:pt idx="18">
                  <c:v>2.0227088640000002</c:v>
                </c:pt>
                <c:pt idx="19">
                  <c:v>2.0223296839999998</c:v>
                </c:pt>
                <c:pt idx="20">
                  <c:v>1.990718319</c:v>
                </c:pt>
                <c:pt idx="21">
                  <c:v>1.9885679549999999</c:v>
                </c:pt>
                <c:pt idx="22">
                  <c:v>1.9797993110000001</c:v>
                </c:pt>
                <c:pt idx="23">
                  <c:v>1.9811515340000001</c:v>
                </c:pt>
                <c:pt idx="24">
                  <c:v>1.9854277299999998</c:v>
                </c:pt>
                <c:pt idx="25">
                  <c:v>1.960212504</c:v>
                </c:pt>
                <c:pt idx="26">
                  <c:v>1.9668658919999997</c:v>
                </c:pt>
                <c:pt idx="27">
                  <c:v>1.9770303079999998</c:v>
                </c:pt>
                <c:pt idx="28">
                  <c:v>1.98942471</c:v>
                </c:pt>
                <c:pt idx="29">
                  <c:v>2.0096431799999999</c:v>
                </c:pt>
                <c:pt idx="30">
                  <c:v>2.0336225350000001</c:v>
                </c:pt>
                <c:pt idx="31">
                  <c:v>2.043664224</c:v>
                </c:pt>
                <c:pt idx="32">
                  <c:v>2.0679861810000002</c:v>
                </c:pt>
                <c:pt idx="33">
                  <c:v>2.0927140120000001</c:v>
                </c:pt>
                <c:pt idx="34">
                  <c:v>2.1117063759999999</c:v>
                </c:pt>
                <c:pt idx="35">
                  <c:v>2.1217878479999999</c:v>
                </c:pt>
                <c:pt idx="36">
                  <c:v>2.1284528859999998</c:v>
                </c:pt>
                <c:pt idx="37">
                  <c:v>2.1400401329999998</c:v>
                </c:pt>
                <c:pt idx="38">
                  <c:v>2.1625922750000002</c:v>
                </c:pt>
                <c:pt idx="39">
                  <c:v>2.1872785950000004</c:v>
                </c:pt>
                <c:pt idx="40">
                  <c:v>2.2109664629999997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9A7B-4C5D-BFF3-69A81ACCFE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016768"/>
        <c:axId val="-89017312"/>
      </c:lineChart>
      <c:catAx>
        <c:axId val="-8901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731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89017312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6768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933691635590673"/>
          <c:y val="5.653876170372802E-2"/>
          <c:w val="0.77613002437732093"/>
          <c:h val="0.8358275199654494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renewable cost - renewables</c:v>
                </c:pt>
              </c:strCache>
            </c:strRef>
          </c:tx>
          <c:spPr>
            <a:ln w="22225" cap="rnd">
              <a:solidFill>
                <a:srgbClr val="467126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0.40161205099999997</c:v>
                </c:pt>
                <c:pt idx="1">
                  <c:v>0.48559857399999967</c:v>
                </c:pt>
                <c:pt idx="2">
                  <c:v>0.46760695199999991</c:v>
                </c:pt>
                <c:pt idx="3">
                  <c:v>0.49351791899999997</c:v>
                </c:pt>
                <c:pt idx="4">
                  <c:v>0.50984771700000009</c:v>
                </c:pt>
                <c:pt idx="5">
                  <c:v>0.51696118000000002</c:v>
                </c:pt>
                <c:pt idx="6">
                  <c:v>0.58063145000000005</c:v>
                </c:pt>
                <c:pt idx="7">
                  <c:v>0.65787227899999989</c:v>
                </c:pt>
                <c:pt idx="8">
                  <c:v>0.67915852100000018</c:v>
                </c:pt>
                <c:pt idx="9">
                  <c:v>0.69478354199999959</c:v>
                </c:pt>
                <c:pt idx="10">
                  <c:v>0.75100738499999997</c:v>
                </c:pt>
                <c:pt idx="11">
                  <c:v>0.83730548100000002</c:v>
                </c:pt>
                <c:pt idx="12">
                  <c:v>0.88796105999999997</c:v>
                </c:pt>
                <c:pt idx="13">
                  <c:v>0.98080407700000005</c:v>
                </c:pt>
                <c:pt idx="14">
                  <c:v>1.1050836179999999</c:v>
                </c:pt>
                <c:pt idx="15">
                  <c:v>1.169634399</c:v>
                </c:pt>
                <c:pt idx="16">
                  <c:v>1.1976717530000001</c:v>
                </c:pt>
                <c:pt idx="17">
                  <c:v>1.2214451899999998</c:v>
                </c:pt>
                <c:pt idx="18">
                  <c:v>1.2475620120000002</c:v>
                </c:pt>
                <c:pt idx="19">
                  <c:v>1.2613443600000001</c:v>
                </c:pt>
                <c:pt idx="20">
                  <c:v>1.291693237</c:v>
                </c:pt>
                <c:pt idx="21">
                  <c:v>1.303696655</c:v>
                </c:pt>
                <c:pt idx="22">
                  <c:v>1.3105510250000001</c:v>
                </c:pt>
                <c:pt idx="23">
                  <c:v>1.3163692630000001</c:v>
                </c:pt>
                <c:pt idx="24">
                  <c:v>1.337073975</c:v>
                </c:pt>
                <c:pt idx="25">
                  <c:v>1.370386353</c:v>
                </c:pt>
                <c:pt idx="26">
                  <c:v>1.3847773440000002</c:v>
                </c:pt>
                <c:pt idx="27">
                  <c:v>1.390503418</c:v>
                </c:pt>
                <c:pt idx="28">
                  <c:v>1.397097534</c:v>
                </c:pt>
                <c:pt idx="29">
                  <c:v>1.4041379389999999</c:v>
                </c:pt>
                <c:pt idx="30">
                  <c:v>1.41144519</c:v>
                </c:pt>
                <c:pt idx="31">
                  <c:v>1.4189576420000001</c:v>
                </c:pt>
                <c:pt idx="32">
                  <c:v>1.4270363769999999</c:v>
                </c:pt>
                <c:pt idx="33">
                  <c:v>1.434173218</c:v>
                </c:pt>
                <c:pt idx="34">
                  <c:v>1.4441302490000001</c:v>
                </c:pt>
                <c:pt idx="35">
                  <c:v>1.4552117920000001</c:v>
                </c:pt>
                <c:pt idx="36">
                  <c:v>1.4630753169999999</c:v>
                </c:pt>
                <c:pt idx="37">
                  <c:v>1.4697021480000001</c:v>
                </c:pt>
                <c:pt idx="38">
                  <c:v>1.4789345699999998</c:v>
                </c:pt>
                <c:pt idx="39">
                  <c:v>1.48941626</c:v>
                </c:pt>
                <c:pt idx="40">
                  <c:v>1.501419678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954-4291-890E-31F48C1A5A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renewable cost - renewables</c:v>
                </c:pt>
              </c:strCache>
            </c:strRef>
          </c:tx>
          <c:spPr>
            <a:ln w="22225" cap="rnd">
              <a:solidFill>
                <a:srgbClr val="BDE0A2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0.40161205099999997</c:v>
                </c:pt>
                <c:pt idx="1">
                  <c:v>0.48559857399999967</c:v>
                </c:pt>
                <c:pt idx="2">
                  <c:v>0.46760695199999991</c:v>
                </c:pt>
                <c:pt idx="3">
                  <c:v>0.49351791899999997</c:v>
                </c:pt>
                <c:pt idx="4">
                  <c:v>0.50984771700000009</c:v>
                </c:pt>
                <c:pt idx="5">
                  <c:v>0.51696118000000002</c:v>
                </c:pt>
                <c:pt idx="6">
                  <c:v>0.58063145000000005</c:v>
                </c:pt>
                <c:pt idx="7">
                  <c:v>0.65787227899999989</c:v>
                </c:pt>
                <c:pt idx="8">
                  <c:v>0.67915852100000018</c:v>
                </c:pt>
                <c:pt idx="9">
                  <c:v>0.69478354199999959</c:v>
                </c:pt>
                <c:pt idx="10">
                  <c:v>0.75100756800000001</c:v>
                </c:pt>
                <c:pt idx="11">
                  <c:v>0.83752545199999995</c:v>
                </c:pt>
                <c:pt idx="12">
                  <c:v>0.88794152799999992</c:v>
                </c:pt>
                <c:pt idx="13">
                  <c:v>0.99914111299999997</c:v>
                </c:pt>
                <c:pt idx="14">
                  <c:v>1.164255249</c:v>
                </c:pt>
                <c:pt idx="15">
                  <c:v>1.2561966549999999</c:v>
                </c:pt>
                <c:pt idx="16">
                  <c:v>1.3448911129999999</c:v>
                </c:pt>
                <c:pt idx="17">
                  <c:v>1.4417324220000001</c:v>
                </c:pt>
                <c:pt idx="18">
                  <c:v>1.510388184</c:v>
                </c:pt>
                <c:pt idx="19">
                  <c:v>1.5574885249999999</c:v>
                </c:pt>
                <c:pt idx="20">
                  <c:v>1.6090946039999998</c:v>
                </c:pt>
                <c:pt idx="21">
                  <c:v>1.6417994380000001</c:v>
                </c:pt>
                <c:pt idx="22">
                  <c:v>1.6809339600000002</c:v>
                </c:pt>
                <c:pt idx="23">
                  <c:v>1.7259119869999999</c:v>
                </c:pt>
                <c:pt idx="24">
                  <c:v>1.770655884</c:v>
                </c:pt>
                <c:pt idx="25">
                  <c:v>1.8381883539999999</c:v>
                </c:pt>
                <c:pt idx="26">
                  <c:v>1.8805101320000002</c:v>
                </c:pt>
                <c:pt idx="27">
                  <c:v>1.9139565430000001</c:v>
                </c:pt>
                <c:pt idx="28">
                  <c:v>1.9497778320000001</c:v>
                </c:pt>
                <c:pt idx="29">
                  <c:v>1.988727417</c:v>
                </c:pt>
                <c:pt idx="30">
                  <c:v>2.032713379</c:v>
                </c:pt>
                <c:pt idx="31">
                  <c:v>2.083034912</c:v>
                </c:pt>
                <c:pt idx="32">
                  <c:v>2.132278076</c:v>
                </c:pt>
                <c:pt idx="33">
                  <c:v>2.194671875</c:v>
                </c:pt>
                <c:pt idx="34">
                  <c:v>2.2564406739999998</c:v>
                </c:pt>
                <c:pt idx="35">
                  <c:v>2.3258215329999996</c:v>
                </c:pt>
                <c:pt idx="36">
                  <c:v>2.415356445</c:v>
                </c:pt>
                <c:pt idx="37">
                  <c:v>2.493857422</c:v>
                </c:pt>
                <c:pt idx="38">
                  <c:v>2.5831855470000002</c:v>
                </c:pt>
                <c:pt idx="39">
                  <c:v>2.6859550780000001</c:v>
                </c:pt>
                <c:pt idx="40">
                  <c:v>2.7645622560000001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954-4291-890E-31F48C1A5AC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 - renewables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0.40161205099999997</c:v>
                </c:pt>
                <c:pt idx="1">
                  <c:v>0.48559857399999967</c:v>
                </c:pt>
                <c:pt idx="2">
                  <c:v>0.46760695199999991</c:v>
                </c:pt>
                <c:pt idx="3">
                  <c:v>0.49351791899999997</c:v>
                </c:pt>
                <c:pt idx="4">
                  <c:v>0.50984771700000009</c:v>
                </c:pt>
                <c:pt idx="5">
                  <c:v>0.51696118000000002</c:v>
                </c:pt>
                <c:pt idx="6">
                  <c:v>0.58063145000000005</c:v>
                </c:pt>
                <c:pt idx="7">
                  <c:v>0.65787227899999989</c:v>
                </c:pt>
                <c:pt idx="8">
                  <c:v>0.67915852100000018</c:v>
                </c:pt>
                <c:pt idx="9">
                  <c:v>0.69478354199999959</c:v>
                </c:pt>
                <c:pt idx="10">
                  <c:v>0.75105548099999997</c:v>
                </c:pt>
                <c:pt idx="11">
                  <c:v>0.83764678999999997</c:v>
                </c:pt>
                <c:pt idx="12">
                  <c:v>0.887962158</c:v>
                </c:pt>
                <c:pt idx="13">
                  <c:v>0.98297955300000006</c:v>
                </c:pt>
                <c:pt idx="14">
                  <c:v>1.1258182370000001</c:v>
                </c:pt>
                <c:pt idx="15">
                  <c:v>1.1942340090000001</c:v>
                </c:pt>
                <c:pt idx="16">
                  <c:v>1.250977295</c:v>
                </c:pt>
                <c:pt idx="17">
                  <c:v>1.2981817630000001</c:v>
                </c:pt>
                <c:pt idx="18">
                  <c:v>1.3311987300000001</c:v>
                </c:pt>
                <c:pt idx="19">
                  <c:v>1.3697681880000001</c:v>
                </c:pt>
                <c:pt idx="20">
                  <c:v>1.4214462889999999</c:v>
                </c:pt>
                <c:pt idx="21">
                  <c:v>1.4515</c:v>
                </c:pt>
                <c:pt idx="22">
                  <c:v>1.4819532469999999</c:v>
                </c:pt>
                <c:pt idx="23">
                  <c:v>1.51371875</c:v>
                </c:pt>
                <c:pt idx="24">
                  <c:v>1.5541424560000001</c:v>
                </c:pt>
                <c:pt idx="25">
                  <c:v>1.60944519</c:v>
                </c:pt>
                <c:pt idx="26">
                  <c:v>1.6426070560000001</c:v>
                </c:pt>
                <c:pt idx="27">
                  <c:v>1.6670444339999999</c:v>
                </c:pt>
                <c:pt idx="28">
                  <c:v>1.691849121</c:v>
                </c:pt>
                <c:pt idx="29">
                  <c:v>1.7090280760000001</c:v>
                </c:pt>
                <c:pt idx="30">
                  <c:v>1.7254038089999999</c:v>
                </c:pt>
                <c:pt idx="31">
                  <c:v>1.752649414</c:v>
                </c:pt>
                <c:pt idx="32">
                  <c:v>1.7705179439999998</c:v>
                </c:pt>
                <c:pt idx="33">
                  <c:v>1.7928096920000001</c:v>
                </c:pt>
                <c:pt idx="34">
                  <c:v>1.818243286</c:v>
                </c:pt>
                <c:pt idx="35">
                  <c:v>1.8523840330000001</c:v>
                </c:pt>
                <c:pt idx="36">
                  <c:v>1.89206958</c:v>
                </c:pt>
                <c:pt idx="37">
                  <c:v>1.934449463</c:v>
                </c:pt>
                <c:pt idx="38">
                  <c:v>1.9608647459999999</c:v>
                </c:pt>
                <c:pt idx="39">
                  <c:v>1.991025635</c:v>
                </c:pt>
                <c:pt idx="40">
                  <c:v>2.02312439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954-4291-890E-31F48C1A5A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008608"/>
        <c:axId val="-89015680"/>
      </c:lineChart>
      <c:catAx>
        <c:axId val="-8900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568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89015680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08608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5676509008782191E-2"/>
          <c:w val="0.81925934258217736"/>
          <c:h val="0.8266898146719324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70.815800209411719</c:v>
                </c:pt>
                <c:pt idx="1">
                  <c:v>70.89008986069004</c:v>
                </c:pt>
                <c:pt idx="2">
                  <c:v>71.007362983646104</c:v>
                </c:pt>
                <c:pt idx="3">
                  <c:v>70.762846268059661</c:v>
                </c:pt>
                <c:pt idx="4">
                  <c:v>70.505850478987057</c:v>
                </c:pt>
                <c:pt idx="5">
                  <c:v>70.491636052775789</c:v>
                </c:pt>
                <c:pt idx="6">
                  <c:v>70.591888143526518</c:v>
                </c:pt>
                <c:pt idx="7">
                  <c:v>70.469337431723275</c:v>
                </c:pt>
                <c:pt idx="8">
                  <c:v>70.544382975553575</c:v>
                </c:pt>
                <c:pt idx="9">
                  <c:v>70.444730968372625</c:v>
                </c:pt>
                <c:pt idx="10">
                  <c:v>70.513596547104072</c:v>
                </c:pt>
                <c:pt idx="11">
                  <c:v>70.464621645252919</c:v>
                </c:pt>
                <c:pt idx="12">
                  <c:v>70.493525741649421</c:v>
                </c:pt>
                <c:pt idx="13">
                  <c:v>70.336387683080929</c:v>
                </c:pt>
                <c:pt idx="14">
                  <c:v>70.343178150889599</c:v>
                </c:pt>
                <c:pt idx="15">
                  <c:v>70.209846934402961</c:v>
                </c:pt>
                <c:pt idx="16">
                  <c:v>70.123711423551853</c:v>
                </c:pt>
                <c:pt idx="17">
                  <c:v>70.027848280057668</c:v>
                </c:pt>
                <c:pt idx="18">
                  <c:v>69.044001089367683</c:v>
                </c:pt>
                <c:pt idx="19">
                  <c:v>68.620661788510446</c:v>
                </c:pt>
                <c:pt idx="20">
                  <c:v>68.308507865789437</c:v>
                </c:pt>
                <c:pt idx="21">
                  <c:v>68.009209345457705</c:v>
                </c:pt>
                <c:pt idx="22">
                  <c:v>67.880462572470009</c:v>
                </c:pt>
                <c:pt idx="23">
                  <c:v>67.502317020049176</c:v>
                </c:pt>
                <c:pt idx="24">
                  <c:v>67.546774418475607</c:v>
                </c:pt>
                <c:pt idx="25">
                  <c:v>67.50990193592007</c:v>
                </c:pt>
                <c:pt idx="26">
                  <c:v>67.335873374857186</c:v>
                </c:pt>
                <c:pt idx="27">
                  <c:v>67.376862852312456</c:v>
                </c:pt>
                <c:pt idx="28">
                  <c:v>67.408347243812969</c:v>
                </c:pt>
                <c:pt idx="29">
                  <c:v>67.365309239044123</c:v>
                </c:pt>
                <c:pt idx="30">
                  <c:v>64.425765890379509</c:v>
                </c:pt>
                <c:pt idx="31">
                  <c:v>64.10694741500447</c:v>
                </c:pt>
                <c:pt idx="32">
                  <c:v>64.713860922480578</c:v>
                </c:pt>
                <c:pt idx="33">
                  <c:v>64.512988658918857</c:v>
                </c:pt>
                <c:pt idx="34">
                  <c:v>64.400204802789972</c:v>
                </c:pt>
                <c:pt idx="35">
                  <c:v>64.069905295387315</c:v>
                </c:pt>
                <c:pt idx="36">
                  <c:v>64.050495448135109</c:v>
                </c:pt>
                <c:pt idx="37">
                  <c:v>63.887908858205435</c:v>
                </c:pt>
                <c:pt idx="38">
                  <c:v>63.819031549466992</c:v>
                </c:pt>
                <c:pt idx="39">
                  <c:v>63.737223981454413</c:v>
                </c:pt>
                <c:pt idx="40">
                  <c:v>63.761486087741154</c:v>
                </c:pt>
                <c:pt idx="41">
                  <c:v>63.584618059760466</c:v>
                </c:pt>
                <c:pt idx="42">
                  <c:v>63.529483643458519</c:v>
                </c:pt>
                <c:pt idx="43">
                  <c:v>63.479516355308611</c:v>
                </c:pt>
                <c:pt idx="44">
                  <c:v>63.439628363924498</c:v>
                </c:pt>
                <c:pt idx="45">
                  <c:v>63.388820487433939</c:v>
                </c:pt>
                <c:pt idx="46">
                  <c:v>63.328975185729043</c:v>
                </c:pt>
                <c:pt idx="47">
                  <c:v>63.257418929651664</c:v>
                </c:pt>
                <c:pt idx="48">
                  <c:v>63.213807459649772</c:v>
                </c:pt>
                <c:pt idx="49">
                  <c:v>63.165592473583217</c:v>
                </c:pt>
                <c:pt idx="50">
                  <c:v>63.177440286988116</c:v>
                </c:pt>
                <c:pt idx="51">
                  <c:v>63.176525320330398</c:v>
                </c:pt>
                <c:pt idx="52">
                  <c:v>63.079101694737929</c:v>
                </c:pt>
                <c:pt idx="53">
                  <c:v>63.0520197129499</c:v>
                </c:pt>
                <c:pt idx="54">
                  <c:v>62.96611742021225</c:v>
                </c:pt>
                <c:pt idx="55">
                  <c:v>62.929582111973126</c:v>
                </c:pt>
                <c:pt idx="56">
                  <c:v>62.835809898647938</c:v>
                </c:pt>
                <c:pt idx="57">
                  <c:v>62.753610624001816</c:v>
                </c:pt>
                <c:pt idx="58">
                  <c:v>62.689453901643148</c:v>
                </c:pt>
                <c:pt idx="59">
                  <c:v>62.606141365490018</c:v>
                </c:pt>
                <c:pt idx="60">
                  <c:v>62.524637929356231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3A6-421C-800F-1999B29E6A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59.509461212591361</c:v>
                </c:pt>
                <c:pt idx="1">
                  <c:v>58.835768953478272</c:v>
                </c:pt>
                <c:pt idx="2">
                  <c:v>59.211151356255577</c:v>
                </c:pt>
                <c:pt idx="3">
                  <c:v>59.293899842368326</c:v>
                </c:pt>
                <c:pt idx="4">
                  <c:v>59.119608120757547</c:v>
                </c:pt>
                <c:pt idx="5">
                  <c:v>57.952706699714021</c:v>
                </c:pt>
                <c:pt idx="6">
                  <c:v>58.173114853418227</c:v>
                </c:pt>
                <c:pt idx="7">
                  <c:v>59.052742042370966</c:v>
                </c:pt>
                <c:pt idx="8">
                  <c:v>59.294254659795165</c:v>
                </c:pt>
                <c:pt idx="9">
                  <c:v>58.64101808325519</c:v>
                </c:pt>
                <c:pt idx="10">
                  <c:v>59.501475649311892</c:v>
                </c:pt>
                <c:pt idx="11">
                  <c:v>59.942486714349329</c:v>
                </c:pt>
                <c:pt idx="12">
                  <c:v>59.164783606201269</c:v>
                </c:pt>
                <c:pt idx="13">
                  <c:v>59.785684468721925</c:v>
                </c:pt>
                <c:pt idx="14">
                  <c:v>59.644329353872919</c:v>
                </c:pt>
                <c:pt idx="15">
                  <c:v>59.850116637436351</c:v>
                </c:pt>
                <c:pt idx="16">
                  <c:v>58.894716021187762</c:v>
                </c:pt>
                <c:pt idx="17">
                  <c:v>59.031694164862955</c:v>
                </c:pt>
                <c:pt idx="18">
                  <c:v>58.418474628023688</c:v>
                </c:pt>
                <c:pt idx="19">
                  <c:v>56.303665211816444</c:v>
                </c:pt>
                <c:pt idx="20">
                  <c:v>56.754222245479568</c:v>
                </c:pt>
                <c:pt idx="21">
                  <c:v>55.052608327062103</c:v>
                </c:pt>
                <c:pt idx="22">
                  <c:v>53.471658743136658</c:v>
                </c:pt>
                <c:pt idx="23">
                  <c:v>53.455275155227568</c:v>
                </c:pt>
                <c:pt idx="24">
                  <c:v>53.11718128667394</c:v>
                </c:pt>
                <c:pt idx="25">
                  <c:v>51.347252102930888</c:v>
                </c:pt>
                <c:pt idx="26">
                  <c:v>49.571285590827678</c:v>
                </c:pt>
                <c:pt idx="27">
                  <c:v>48.416079702080332</c:v>
                </c:pt>
                <c:pt idx="28">
                  <c:v>48.033045548414989</c:v>
                </c:pt>
                <c:pt idx="29">
                  <c:v>46.146463943015938</c:v>
                </c:pt>
                <c:pt idx="30">
                  <c:v>43.009613736292849</c:v>
                </c:pt>
                <c:pt idx="31">
                  <c:v>44.318969606732153</c:v>
                </c:pt>
                <c:pt idx="32">
                  <c:v>44.474453188741791</c:v>
                </c:pt>
                <c:pt idx="33">
                  <c:v>42.241472451917936</c:v>
                </c:pt>
                <c:pt idx="34">
                  <c:v>40.369799627022189</c:v>
                </c:pt>
                <c:pt idx="35">
                  <c:v>39.197712810439526</c:v>
                </c:pt>
                <c:pt idx="36">
                  <c:v>39.946149438639736</c:v>
                </c:pt>
                <c:pt idx="37">
                  <c:v>39.533371802847107</c:v>
                </c:pt>
                <c:pt idx="38">
                  <c:v>39.371512020279582</c:v>
                </c:pt>
                <c:pt idx="39">
                  <c:v>39.271241183647248</c:v>
                </c:pt>
                <c:pt idx="40">
                  <c:v>38.7753477224432</c:v>
                </c:pt>
                <c:pt idx="41">
                  <c:v>38.443083581221543</c:v>
                </c:pt>
                <c:pt idx="42">
                  <c:v>38.15741243997558</c:v>
                </c:pt>
                <c:pt idx="43">
                  <c:v>38.049450710453314</c:v>
                </c:pt>
                <c:pt idx="44">
                  <c:v>37.94720444286412</c:v>
                </c:pt>
                <c:pt idx="45">
                  <c:v>37.419873394721144</c:v>
                </c:pt>
                <c:pt idx="46">
                  <c:v>37.29919183689745</c:v>
                </c:pt>
                <c:pt idx="47">
                  <c:v>37.110359788904717</c:v>
                </c:pt>
                <c:pt idx="48">
                  <c:v>36.858755047707895</c:v>
                </c:pt>
                <c:pt idx="49">
                  <c:v>36.808141513790382</c:v>
                </c:pt>
                <c:pt idx="50">
                  <c:v>36.840607292603082</c:v>
                </c:pt>
                <c:pt idx="51">
                  <c:v>36.68893569294066</c:v>
                </c:pt>
                <c:pt idx="52">
                  <c:v>36.665057978153563</c:v>
                </c:pt>
                <c:pt idx="53">
                  <c:v>36.539009499318311</c:v>
                </c:pt>
                <c:pt idx="54">
                  <c:v>36.414219075307237</c:v>
                </c:pt>
                <c:pt idx="55">
                  <c:v>36.155295322149016</c:v>
                </c:pt>
                <c:pt idx="56">
                  <c:v>35.958881053462314</c:v>
                </c:pt>
                <c:pt idx="57">
                  <c:v>35.797147343114695</c:v>
                </c:pt>
                <c:pt idx="58">
                  <c:v>35.722229316745022</c:v>
                </c:pt>
                <c:pt idx="59">
                  <c:v>35.621380953070187</c:v>
                </c:pt>
                <c:pt idx="60">
                  <c:v>35.497043601284794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3A6-421C-800F-1999B29E6AD3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7A263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56.856463488515317</c:v>
                </c:pt>
                <c:pt idx="1">
                  <c:v>56.264990108967829</c:v>
                </c:pt>
                <c:pt idx="2">
                  <c:v>56.550662589053729</c:v>
                </c:pt>
                <c:pt idx="3">
                  <c:v>57.068103074329706</c:v>
                </c:pt>
                <c:pt idx="4">
                  <c:v>56.996390157210961</c:v>
                </c:pt>
                <c:pt idx="5">
                  <c:v>56.113971189227556</c:v>
                </c:pt>
                <c:pt idx="6">
                  <c:v>56.358158542874136</c:v>
                </c:pt>
                <c:pt idx="7">
                  <c:v>57.471008574239477</c:v>
                </c:pt>
                <c:pt idx="8">
                  <c:v>57.904744980219206</c:v>
                </c:pt>
                <c:pt idx="9">
                  <c:v>57.359808740803828</c:v>
                </c:pt>
                <c:pt idx="10">
                  <c:v>58.03009681092697</c:v>
                </c:pt>
                <c:pt idx="11">
                  <c:v>58.462860853755039</c:v>
                </c:pt>
                <c:pt idx="12">
                  <c:v>57.855259285187778</c:v>
                </c:pt>
                <c:pt idx="13">
                  <c:v>58.336470165998819</c:v>
                </c:pt>
                <c:pt idx="14">
                  <c:v>58.215245145693814</c:v>
                </c:pt>
                <c:pt idx="15">
                  <c:v>58.34158249208879</c:v>
                </c:pt>
                <c:pt idx="16">
                  <c:v>57.638171764347781</c:v>
                </c:pt>
                <c:pt idx="17">
                  <c:v>57.648454157398582</c:v>
                </c:pt>
                <c:pt idx="18">
                  <c:v>56.97282769193238</c:v>
                </c:pt>
                <c:pt idx="19">
                  <c:v>54.881109696903266</c:v>
                </c:pt>
                <c:pt idx="20">
                  <c:v>55.243358837505575</c:v>
                </c:pt>
                <c:pt idx="21">
                  <c:v>53.72860432156412</c:v>
                </c:pt>
                <c:pt idx="22">
                  <c:v>52.476018621944874</c:v>
                </c:pt>
                <c:pt idx="23">
                  <c:v>52.246488516794869</c:v>
                </c:pt>
                <c:pt idx="24">
                  <c:v>52.002904450895677</c:v>
                </c:pt>
                <c:pt idx="25">
                  <c:v>50.298055220244251</c:v>
                </c:pt>
                <c:pt idx="26">
                  <c:v>48.671293526740904</c:v>
                </c:pt>
                <c:pt idx="27">
                  <c:v>47.62201024896553</c:v>
                </c:pt>
                <c:pt idx="28">
                  <c:v>47.232903333467895</c:v>
                </c:pt>
                <c:pt idx="29">
                  <c:v>45.42297610095774</c:v>
                </c:pt>
                <c:pt idx="30">
                  <c:v>43.029986802527134</c:v>
                </c:pt>
                <c:pt idx="31">
                  <c:v>44.195178506624089</c:v>
                </c:pt>
                <c:pt idx="32">
                  <c:v>44.59653271817956</c:v>
                </c:pt>
                <c:pt idx="33">
                  <c:v>42.45908691496949</c:v>
                </c:pt>
                <c:pt idx="34">
                  <c:v>40.696036879971693</c:v>
                </c:pt>
                <c:pt idx="35">
                  <c:v>39.459997132985769</c:v>
                </c:pt>
                <c:pt idx="36">
                  <c:v>40.141590630738314</c:v>
                </c:pt>
                <c:pt idx="37">
                  <c:v>39.719715926896484</c:v>
                </c:pt>
                <c:pt idx="38">
                  <c:v>39.548130472576759</c:v>
                </c:pt>
                <c:pt idx="39">
                  <c:v>39.458451970136331</c:v>
                </c:pt>
                <c:pt idx="40">
                  <c:v>38.975442613211534</c:v>
                </c:pt>
                <c:pt idx="41">
                  <c:v>38.642052314610908</c:v>
                </c:pt>
                <c:pt idx="42">
                  <c:v>38.354606389047348</c:v>
                </c:pt>
                <c:pt idx="43">
                  <c:v>38.221912076953039</c:v>
                </c:pt>
                <c:pt idx="44">
                  <c:v>38.105028977428731</c:v>
                </c:pt>
                <c:pt idx="45">
                  <c:v>37.590755420190746</c:v>
                </c:pt>
                <c:pt idx="46">
                  <c:v>37.443482076310623</c:v>
                </c:pt>
                <c:pt idx="47">
                  <c:v>37.229557731364821</c:v>
                </c:pt>
                <c:pt idx="48">
                  <c:v>36.960257840329319</c:v>
                </c:pt>
                <c:pt idx="49">
                  <c:v>36.891327548684437</c:v>
                </c:pt>
                <c:pt idx="50">
                  <c:v>36.90671443347054</c:v>
                </c:pt>
                <c:pt idx="51">
                  <c:v>36.741130990955675</c:v>
                </c:pt>
                <c:pt idx="52">
                  <c:v>36.712047211744178</c:v>
                </c:pt>
                <c:pt idx="53">
                  <c:v>36.588663114808227</c:v>
                </c:pt>
                <c:pt idx="54">
                  <c:v>36.468180574411939</c:v>
                </c:pt>
                <c:pt idx="55">
                  <c:v>36.199165029142947</c:v>
                </c:pt>
                <c:pt idx="56">
                  <c:v>36.014680230207119</c:v>
                </c:pt>
                <c:pt idx="57">
                  <c:v>35.860037098932779</c:v>
                </c:pt>
                <c:pt idx="58">
                  <c:v>35.807926147350742</c:v>
                </c:pt>
                <c:pt idx="59">
                  <c:v>35.738109218614426</c:v>
                </c:pt>
                <c:pt idx="60">
                  <c:v>35.642347048347055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3A6-421C-800F-1999B29E6AD3}"/>
            </c:ext>
          </c:extLst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Sheet1!$E$2:$E$62</c:f>
              <c:numCache>
                <c:formatCode>General</c:formatCode>
                <c:ptCount val="61"/>
                <c:pt idx="0">
                  <c:v>53.437157226424851</c:v>
                </c:pt>
                <c:pt idx="1">
                  <c:v>52.716998891255272</c:v>
                </c:pt>
                <c:pt idx="2">
                  <c:v>53.085934020616527</c:v>
                </c:pt>
                <c:pt idx="3">
                  <c:v>52.9161765590245</c:v>
                </c:pt>
                <c:pt idx="4">
                  <c:v>52.410612395321053</c:v>
                </c:pt>
                <c:pt idx="5">
                  <c:v>51.735418304102517</c:v>
                </c:pt>
                <c:pt idx="6">
                  <c:v>51.859225580977316</c:v>
                </c:pt>
                <c:pt idx="7">
                  <c:v>51.939554646379925</c:v>
                </c:pt>
                <c:pt idx="8">
                  <c:v>51.977592101805605</c:v>
                </c:pt>
                <c:pt idx="9">
                  <c:v>51.464013499513712</c:v>
                </c:pt>
                <c:pt idx="10">
                  <c:v>51.747754413759409</c:v>
                </c:pt>
                <c:pt idx="11">
                  <c:v>52.578574254649439</c:v>
                </c:pt>
                <c:pt idx="12">
                  <c:v>51.874429926957625</c:v>
                </c:pt>
                <c:pt idx="13">
                  <c:v>52.327378447107655</c:v>
                </c:pt>
                <c:pt idx="14">
                  <c:v>52.059129425221556</c:v>
                </c:pt>
                <c:pt idx="15">
                  <c:v>52.062471122772557</c:v>
                </c:pt>
                <c:pt idx="16">
                  <c:v>51.586689591347472</c:v>
                </c:pt>
                <c:pt idx="17">
                  <c:v>51.604666138637306</c:v>
                </c:pt>
                <c:pt idx="18">
                  <c:v>51.621398824156763</c:v>
                </c:pt>
                <c:pt idx="19">
                  <c:v>49.439345233879521</c:v>
                </c:pt>
                <c:pt idx="20">
                  <c:v>49.298309226698741</c:v>
                </c:pt>
                <c:pt idx="21">
                  <c:v>48.495954481262196</c:v>
                </c:pt>
                <c:pt idx="22">
                  <c:v>47.853154903093312</c:v>
                </c:pt>
                <c:pt idx="23">
                  <c:v>47.624648627359619</c:v>
                </c:pt>
                <c:pt idx="24">
                  <c:v>47.739197464395602</c:v>
                </c:pt>
                <c:pt idx="25">
                  <c:v>46.384197440416656</c:v>
                </c:pt>
                <c:pt idx="26">
                  <c:v>45.418261290405013</c:v>
                </c:pt>
                <c:pt idx="27">
                  <c:v>44.958676427998228</c:v>
                </c:pt>
                <c:pt idx="28">
                  <c:v>44.690484846683887</c:v>
                </c:pt>
                <c:pt idx="29">
                  <c:v>43.858043278220755</c:v>
                </c:pt>
                <c:pt idx="30">
                  <c:v>43.615145334835837</c:v>
                </c:pt>
                <c:pt idx="31">
                  <c:v>43.453665840687286</c:v>
                </c:pt>
                <c:pt idx="32">
                  <c:v>43.348937948521069</c:v>
                </c:pt>
                <c:pt idx="33">
                  <c:v>42.700317660557808</c:v>
                </c:pt>
                <c:pt idx="34">
                  <c:v>41.841408577449627</c:v>
                </c:pt>
                <c:pt idx="35">
                  <c:v>41.253209196790536</c:v>
                </c:pt>
                <c:pt idx="36">
                  <c:v>41.639370734399641</c:v>
                </c:pt>
                <c:pt idx="37">
                  <c:v>41.42469614544823</c:v>
                </c:pt>
                <c:pt idx="38">
                  <c:v>41.354501709993947</c:v>
                </c:pt>
                <c:pt idx="39">
                  <c:v>41.277558379952872</c:v>
                </c:pt>
                <c:pt idx="40">
                  <c:v>41.052825121522034</c:v>
                </c:pt>
                <c:pt idx="41">
                  <c:v>40.904122907031066</c:v>
                </c:pt>
                <c:pt idx="42">
                  <c:v>40.741481133221164</c:v>
                </c:pt>
                <c:pt idx="43">
                  <c:v>40.652865493487013</c:v>
                </c:pt>
                <c:pt idx="44">
                  <c:v>40.59514850269575</c:v>
                </c:pt>
                <c:pt idx="45">
                  <c:v>40.378706858184763</c:v>
                </c:pt>
                <c:pt idx="46">
                  <c:v>40.339951583880918</c:v>
                </c:pt>
                <c:pt idx="47">
                  <c:v>40.264416552541618</c:v>
                </c:pt>
                <c:pt idx="48">
                  <c:v>40.132999815584938</c:v>
                </c:pt>
                <c:pt idx="49">
                  <c:v>40.127839629746695</c:v>
                </c:pt>
                <c:pt idx="50">
                  <c:v>40.130299915129157</c:v>
                </c:pt>
                <c:pt idx="51">
                  <c:v>40.085942568837147</c:v>
                </c:pt>
                <c:pt idx="52">
                  <c:v>40.084631033437049</c:v>
                </c:pt>
                <c:pt idx="53">
                  <c:v>40.052338606648085</c:v>
                </c:pt>
                <c:pt idx="54">
                  <c:v>40.032808751458198</c:v>
                </c:pt>
                <c:pt idx="55">
                  <c:v>39.921083434405325</c:v>
                </c:pt>
                <c:pt idx="56">
                  <c:v>39.848126820637937</c:v>
                </c:pt>
                <c:pt idx="57">
                  <c:v>39.802385212615413</c:v>
                </c:pt>
                <c:pt idx="58">
                  <c:v>39.798577288460244</c:v>
                </c:pt>
                <c:pt idx="59">
                  <c:v>39.735877680100252</c:v>
                </c:pt>
                <c:pt idx="60">
                  <c:v>39.709709198329321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3A6-421C-800F-1999B29E6A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008064"/>
        <c:axId val="-89007520"/>
      </c:lineChart>
      <c:catAx>
        <c:axId val="-8900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0752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89007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08064"/>
        <c:crossesAt val="3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090551181102378E-2"/>
          <c:y val="7.9296774228960032E-2"/>
          <c:w val="0.81903714881957801"/>
          <c:h val="0.8277751643170812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E1AB76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1.8310489999999999</c:v>
                </c:pt>
                <c:pt idx="1">
                  <c:v>1.829607</c:v>
                </c:pt>
                <c:pt idx="2">
                  <c:v>1.84345</c:v>
                </c:pt>
                <c:pt idx="3">
                  <c:v>1.9191120000000002</c:v>
                </c:pt>
                <c:pt idx="4">
                  <c:v>1.9438789999999999</c:v>
                </c:pt>
                <c:pt idx="5">
                  <c:v>1.9600499999999998</c:v>
                </c:pt>
                <c:pt idx="6">
                  <c:v>2.033261</c:v>
                </c:pt>
                <c:pt idx="7">
                  <c:v>2.1014009999999996</c:v>
                </c:pt>
                <c:pt idx="8">
                  <c:v>2.1917900000000001</c:v>
                </c:pt>
                <c:pt idx="9">
                  <c:v>2.2044259999999998</c:v>
                </c:pt>
                <c:pt idx="10">
                  <c:v>2.3102</c:v>
                </c:pt>
                <c:pt idx="11">
                  <c:v>2.2726840000000004</c:v>
                </c:pt>
                <c:pt idx="12">
                  <c:v>2.2880729999999998</c:v>
                </c:pt>
                <c:pt idx="13">
                  <c:v>2.3192339999999998</c:v>
                </c:pt>
                <c:pt idx="14">
                  <c:v>2.3503859999999999</c:v>
                </c:pt>
                <c:pt idx="15">
                  <c:v>2.4156050000000002</c:v>
                </c:pt>
                <c:pt idx="16">
                  <c:v>2.3583569999999998</c:v>
                </c:pt>
                <c:pt idx="17">
                  <c:v>2.4249679999999998</c:v>
                </c:pt>
                <c:pt idx="18">
                  <c:v>2.3729</c:v>
                </c:pt>
                <c:pt idx="19">
                  <c:v>2.1579009999999998</c:v>
                </c:pt>
                <c:pt idx="20">
                  <c:v>2.2703270000000004</c:v>
                </c:pt>
                <c:pt idx="21">
                  <c:v>2.1697310000000001</c:v>
                </c:pt>
                <c:pt idx="22">
                  <c:v>2.034367</c:v>
                </c:pt>
                <c:pt idx="23">
                  <c:v>2.0498949999999998</c:v>
                </c:pt>
                <c:pt idx="24">
                  <c:v>2.0499019999999999</c:v>
                </c:pt>
                <c:pt idx="25">
                  <c:v>1.9125840000000001</c:v>
                </c:pt>
                <c:pt idx="26">
                  <c:v>1.8212760000000001</c:v>
                </c:pt>
                <c:pt idx="27">
                  <c:v>1.742847</c:v>
                </c:pt>
                <c:pt idx="28">
                  <c:v>1.763774</c:v>
                </c:pt>
                <c:pt idx="29">
                  <c:v>1.619003</c:v>
                </c:pt>
                <c:pt idx="30">
                  <c:v>1.4319581299999999</c:v>
                </c:pt>
                <c:pt idx="31">
                  <c:v>1.490218018</c:v>
                </c:pt>
                <c:pt idx="32">
                  <c:v>1.536953979</c:v>
                </c:pt>
                <c:pt idx="33">
                  <c:v>1.422829224</c:v>
                </c:pt>
                <c:pt idx="34">
                  <c:v>1.3238090819999999</c:v>
                </c:pt>
                <c:pt idx="35">
                  <c:v>1.2495290530000001</c:v>
                </c:pt>
                <c:pt idx="36">
                  <c:v>1.272813843</c:v>
                </c:pt>
                <c:pt idx="37">
                  <c:v>1.2483944090000001</c:v>
                </c:pt>
                <c:pt idx="38">
                  <c:v>1.2433907469999999</c:v>
                </c:pt>
                <c:pt idx="39">
                  <c:v>1.2425819090000001</c:v>
                </c:pt>
                <c:pt idx="40">
                  <c:v>1.224307617</c:v>
                </c:pt>
                <c:pt idx="41">
                  <c:v>1.214541138</c:v>
                </c:pt>
                <c:pt idx="42">
                  <c:v>1.2027795410000002</c:v>
                </c:pt>
                <c:pt idx="43">
                  <c:v>1.200963867</c:v>
                </c:pt>
                <c:pt idx="44">
                  <c:v>1.2006789550000001</c:v>
                </c:pt>
                <c:pt idx="45">
                  <c:v>1.1810220950000001</c:v>
                </c:pt>
                <c:pt idx="46">
                  <c:v>1.181526123</c:v>
                </c:pt>
                <c:pt idx="47">
                  <c:v>1.1791239009999999</c:v>
                </c:pt>
                <c:pt idx="48">
                  <c:v>1.1715863039999999</c:v>
                </c:pt>
                <c:pt idx="49">
                  <c:v>1.1754503170000001</c:v>
                </c:pt>
                <c:pt idx="50">
                  <c:v>1.1828657229999999</c:v>
                </c:pt>
                <c:pt idx="51">
                  <c:v>1.1837297360000001</c:v>
                </c:pt>
                <c:pt idx="52">
                  <c:v>1.1923320309999998</c:v>
                </c:pt>
                <c:pt idx="53">
                  <c:v>1.1968388669999999</c:v>
                </c:pt>
                <c:pt idx="54">
                  <c:v>1.2006573490000001</c:v>
                </c:pt>
                <c:pt idx="55">
                  <c:v>1.1958074949999999</c:v>
                </c:pt>
                <c:pt idx="56">
                  <c:v>1.195973755</c:v>
                </c:pt>
                <c:pt idx="57">
                  <c:v>1.199531006</c:v>
                </c:pt>
                <c:pt idx="58">
                  <c:v>1.2097113039999998</c:v>
                </c:pt>
                <c:pt idx="59">
                  <c:v>1.2184085689999999</c:v>
                </c:pt>
                <c:pt idx="60">
                  <c:v>1.2257514650000001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A5F-40E0-8007-7A8F8C01A2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1.5844119999999997</c:v>
                </c:pt>
                <c:pt idx="1">
                  <c:v>1.5647960000000001</c:v>
                </c:pt>
                <c:pt idx="2">
                  <c:v>1.588498</c:v>
                </c:pt>
                <c:pt idx="3">
                  <c:v>1.601048</c:v>
                </c:pt>
                <c:pt idx="4">
                  <c:v>1.6407960000000001</c:v>
                </c:pt>
                <c:pt idx="5">
                  <c:v>1.6753039999999999</c:v>
                </c:pt>
                <c:pt idx="6">
                  <c:v>1.7205760000000001</c:v>
                </c:pt>
                <c:pt idx="7">
                  <c:v>1.738904</c:v>
                </c:pt>
                <c:pt idx="8">
                  <c:v>1.776116</c:v>
                </c:pt>
                <c:pt idx="9">
                  <c:v>1.8222339999999999</c:v>
                </c:pt>
                <c:pt idx="10">
                  <c:v>1.8660680000000001</c:v>
                </c:pt>
                <c:pt idx="11">
                  <c:v>1.845307</c:v>
                </c:pt>
                <c:pt idx="12">
                  <c:v>1.8861320000000001</c:v>
                </c:pt>
                <c:pt idx="13">
                  <c:v>1.886193</c:v>
                </c:pt>
                <c:pt idx="14">
                  <c:v>1.952615</c:v>
                </c:pt>
                <c:pt idx="15">
                  <c:v>1.9792260000000002</c:v>
                </c:pt>
                <c:pt idx="16">
                  <c:v>2.0075970000000001</c:v>
                </c:pt>
                <c:pt idx="17">
                  <c:v>2.0125929999999999</c:v>
                </c:pt>
                <c:pt idx="18">
                  <c:v>1.88842</c:v>
                </c:pt>
                <c:pt idx="19">
                  <c:v>1.8201109999999998</c:v>
                </c:pt>
                <c:pt idx="20">
                  <c:v>1.838192</c:v>
                </c:pt>
                <c:pt idx="21">
                  <c:v>1.8045129999999998</c:v>
                </c:pt>
                <c:pt idx="22">
                  <c:v>1.769401</c:v>
                </c:pt>
                <c:pt idx="23">
                  <c:v>1.79216</c:v>
                </c:pt>
                <c:pt idx="24">
                  <c:v>1.810684</c:v>
                </c:pt>
                <c:pt idx="25">
                  <c:v>1.834956</c:v>
                </c:pt>
                <c:pt idx="26">
                  <c:v>1.8673410000000001</c:v>
                </c:pt>
                <c:pt idx="27">
                  <c:v>1.8839900000000001</c:v>
                </c:pt>
                <c:pt idx="28">
                  <c:v>1.9143300000000001</c:v>
                </c:pt>
                <c:pt idx="29">
                  <c:v>1.9082399999999999</c:v>
                </c:pt>
                <c:pt idx="30">
                  <c:v>1.5875710949999999</c:v>
                </c:pt>
                <c:pt idx="31">
                  <c:v>1.683812369</c:v>
                </c:pt>
                <c:pt idx="32">
                  <c:v>1.7374185260000001</c:v>
                </c:pt>
                <c:pt idx="33">
                  <c:v>1.7397867890000001</c:v>
                </c:pt>
                <c:pt idx="34">
                  <c:v>1.7367689420000001</c:v>
                </c:pt>
                <c:pt idx="35">
                  <c:v>1.7253719239999998</c:v>
                </c:pt>
                <c:pt idx="36">
                  <c:v>1.716227154</c:v>
                </c:pt>
                <c:pt idx="37">
                  <c:v>1.7031871670000001</c:v>
                </c:pt>
                <c:pt idx="38">
                  <c:v>1.6947706420000002</c:v>
                </c:pt>
                <c:pt idx="39">
                  <c:v>1.6846512760000001</c:v>
                </c:pt>
                <c:pt idx="40">
                  <c:v>1.6802296400000001</c:v>
                </c:pt>
                <c:pt idx="41">
                  <c:v>1.669885729</c:v>
                </c:pt>
                <c:pt idx="42">
                  <c:v>1.6648204209999999</c:v>
                </c:pt>
                <c:pt idx="43">
                  <c:v>1.6617831729999999</c:v>
                </c:pt>
                <c:pt idx="44">
                  <c:v>1.6608277120000001</c:v>
                </c:pt>
                <c:pt idx="45">
                  <c:v>1.6609639789999999</c:v>
                </c:pt>
                <c:pt idx="46">
                  <c:v>1.6596328699999998</c:v>
                </c:pt>
                <c:pt idx="47">
                  <c:v>1.658494498</c:v>
                </c:pt>
                <c:pt idx="48">
                  <c:v>1.6593584530000001</c:v>
                </c:pt>
                <c:pt idx="49">
                  <c:v>1.6612767019999999</c:v>
                </c:pt>
                <c:pt idx="50">
                  <c:v>1.6651766450000001</c:v>
                </c:pt>
                <c:pt idx="51">
                  <c:v>1.6709562659999999</c:v>
                </c:pt>
                <c:pt idx="52">
                  <c:v>1.6755552989999998</c:v>
                </c:pt>
                <c:pt idx="53">
                  <c:v>1.684043202</c:v>
                </c:pt>
                <c:pt idx="54">
                  <c:v>1.690721946</c:v>
                </c:pt>
                <c:pt idx="55">
                  <c:v>1.698766451</c:v>
                </c:pt>
                <c:pt idx="56">
                  <c:v>1.7050112609999999</c:v>
                </c:pt>
                <c:pt idx="57">
                  <c:v>1.7111248640000001</c:v>
                </c:pt>
                <c:pt idx="58">
                  <c:v>1.71851047</c:v>
                </c:pt>
                <c:pt idx="59">
                  <c:v>1.725951915</c:v>
                </c:pt>
                <c:pt idx="60">
                  <c:v>1.7336636459999999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A5F-40E0-8007-7A8F8C01A2BC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1.0583379999999998</c:v>
                </c:pt>
                <c:pt idx="1">
                  <c:v>1.025207</c:v>
                </c:pt>
                <c:pt idx="2">
                  <c:v>1.0770790000000001</c:v>
                </c:pt>
                <c:pt idx="3">
                  <c:v>1.067547</c:v>
                </c:pt>
                <c:pt idx="4">
                  <c:v>1.0860729999999998</c:v>
                </c:pt>
                <c:pt idx="5">
                  <c:v>1.095542</c:v>
                </c:pt>
                <c:pt idx="6">
                  <c:v>1.1288849999999999</c:v>
                </c:pt>
                <c:pt idx="7">
                  <c:v>1.1312930000000001</c:v>
                </c:pt>
                <c:pt idx="8">
                  <c:v>1.1018910000000002</c:v>
                </c:pt>
                <c:pt idx="9">
                  <c:v>1.0810529999999998</c:v>
                </c:pt>
                <c:pt idx="10">
                  <c:v>1.0712159999999999</c:v>
                </c:pt>
                <c:pt idx="11">
                  <c:v>1.0495650000000001</c:v>
                </c:pt>
                <c:pt idx="12">
                  <c:v>1.0367899999999999</c:v>
                </c:pt>
                <c:pt idx="13">
                  <c:v>1.0280040000000001</c:v>
                </c:pt>
                <c:pt idx="14">
                  <c:v>1.0666739999999999</c:v>
                </c:pt>
                <c:pt idx="15">
                  <c:v>1.0130110000000001</c:v>
                </c:pt>
                <c:pt idx="16">
                  <c:v>1.0172409999999998</c:v>
                </c:pt>
                <c:pt idx="17">
                  <c:v>1.0050699999999999</c:v>
                </c:pt>
                <c:pt idx="18">
                  <c:v>0.97219699999999987</c:v>
                </c:pt>
                <c:pt idx="19">
                  <c:v>0.85269399999999995</c:v>
                </c:pt>
                <c:pt idx="20">
                  <c:v>0.9200219999999999</c:v>
                </c:pt>
                <c:pt idx="21">
                  <c:v>0.92458899999999999</c:v>
                </c:pt>
                <c:pt idx="22">
                  <c:v>0.93850999999999996</c:v>
                </c:pt>
                <c:pt idx="23">
                  <c:v>0.95909800000000012</c:v>
                </c:pt>
                <c:pt idx="24">
                  <c:v>0.96973500000000001</c:v>
                </c:pt>
                <c:pt idx="25">
                  <c:v>0.95272599999999996</c:v>
                </c:pt>
                <c:pt idx="26">
                  <c:v>0.95094400000000012</c:v>
                </c:pt>
                <c:pt idx="27">
                  <c:v>0.96884800000000004</c:v>
                </c:pt>
                <c:pt idx="28">
                  <c:v>1.0044770000000001</c:v>
                </c:pt>
                <c:pt idx="29">
                  <c:v>1.0167390000000001</c:v>
                </c:pt>
                <c:pt idx="30">
                  <c:v>0.98517440800000011</c:v>
                </c:pt>
                <c:pt idx="31">
                  <c:v>0.98825253300000004</c:v>
                </c:pt>
                <c:pt idx="32">
                  <c:v>1.001239075</c:v>
                </c:pt>
                <c:pt idx="33">
                  <c:v>1.0323589179999999</c:v>
                </c:pt>
                <c:pt idx="34">
                  <c:v>1.0508170170000002</c:v>
                </c:pt>
                <c:pt idx="35">
                  <c:v>1.0693458550000001</c:v>
                </c:pt>
                <c:pt idx="36">
                  <c:v>1.083442901</c:v>
                </c:pt>
                <c:pt idx="37">
                  <c:v>1.087443054</c:v>
                </c:pt>
                <c:pt idx="38">
                  <c:v>1.0935467529999998</c:v>
                </c:pt>
                <c:pt idx="39">
                  <c:v>1.100806824</c:v>
                </c:pt>
                <c:pt idx="40">
                  <c:v>1.108135681</c:v>
                </c:pt>
                <c:pt idx="41">
                  <c:v>1.116669098</c:v>
                </c:pt>
                <c:pt idx="42">
                  <c:v>1.1218987430000003</c:v>
                </c:pt>
                <c:pt idx="43">
                  <c:v>1.1273718880000001</c:v>
                </c:pt>
                <c:pt idx="44">
                  <c:v>1.1365723569999999</c:v>
                </c:pt>
                <c:pt idx="45">
                  <c:v>1.144209504</c:v>
                </c:pt>
                <c:pt idx="46">
                  <c:v>1.151679047</c:v>
                </c:pt>
                <c:pt idx="47">
                  <c:v>1.1600317690000002</c:v>
                </c:pt>
                <c:pt idx="48">
                  <c:v>1.1680747979999999</c:v>
                </c:pt>
                <c:pt idx="49">
                  <c:v>1.1769677119999999</c:v>
                </c:pt>
                <c:pt idx="50">
                  <c:v>1.1827581789999999</c:v>
                </c:pt>
                <c:pt idx="51">
                  <c:v>1.1902333990000002</c:v>
                </c:pt>
                <c:pt idx="52">
                  <c:v>1.2025178220000001</c:v>
                </c:pt>
                <c:pt idx="53">
                  <c:v>1.214787292</c:v>
                </c:pt>
                <c:pt idx="54">
                  <c:v>1.223805633</c:v>
                </c:pt>
                <c:pt idx="55">
                  <c:v>1.2320724489999997</c:v>
                </c:pt>
                <c:pt idx="56">
                  <c:v>1.241809296</c:v>
                </c:pt>
                <c:pt idx="57">
                  <c:v>1.2511924750000001</c:v>
                </c:pt>
                <c:pt idx="58">
                  <c:v>1.2615553280000003</c:v>
                </c:pt>
                <c:pt idx="59">
                  <c:v>1.2717847899999999</c:v>
                </c:pt>
                <c:pt idx="60">
                  <c:v>1.2847318730000001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A5F-40E0-8007-7A8F8C01A2BC}"/>
            </c:ext>
          </c:extLst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893F48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Sheet1!$E$2:$E$62</c:f>
              <c:numCache>
                <c:formatCode>General</c:formatCode>
                <c:ptCount val="61"/>
                <c:pt idx="0">
                  <c:v>0.33943999999999996</c:v>
                </c:pt>
                <c:pt idx="1">
                  <c:v>0.34723799999999994</c:v>
                </c:pt>
                <c:pt idx="2">
                  <c:v>0.35708299999999998</c:v>
                </c:pt>
                <c:pt idx="3">
                  <c:v>0.37215499999999996</c:v>
                </c:pt>
                <c:pt idx="4">
                  <c:v>0.36422100000000002</c:v>
                </c:pt>
                <c:pt idx="5">
                  <c:v>0.36095699999999986</c:v>
                </c:pt>
                <c:pt idx="6">
                  <c:v>0.38937100000000008</c:v>
                </c:pt>
                <c:pt idx="7">
                  <c:v>0.37108100000000011</c:v>
                </c:pt>
                <c:pt idx="8">
                  <c:v>0.33861900000000011</c:v>
                </c:pt>
                <c:pt idx="9">
                  <c:v>0.35959799999999997</c:v>
                </c:pt>
                <c:pt idx="10">
                  <c:v>0.37991600000000003</c:v>
                </c:pt>
                <c:pt idx="11">
                  <c:v>0.36698599999999987</c:v>
                </c:pt>
                <c:pt idx="12">
                  <c:v>0.36727299999999991</c:v>
                </c:pt>
                <c:pt idx="13">
                  <c:v>0.38514199999999993</c:v>
                </c:pt>
                <c:pt idx="14">
                  <c:v>0.37129299999999998</c:v>
                </c:pt>
                <c:pt idx="15">
                  <c:v>0.3641009999999999</c:v>
                </c:pt>
                <c:pt idx="16">
                  <c:v>0.32292200000000004</c:v>
                </c:pt>
                <c:pt idx="17">
                  <c:v>0.34375100000000008</c:v>
                </c:pt>
                <c:pt idx="18">
                  <c:v>0.35710900000000001</c:v>
                </c:pt>
                <c:pt idx="19">
                  <c:v>0.33822000000000002</c:v>
                </c:pt>
                <c:pt idx="20">
                  <c:v>0.33541200000000004</c:v>
                </c:pt>
                <c:pt idx="21">
                  <c:v>0.32555999999999996</c:v>
                </c:pt>
                <c:pt idx="22">
                  <c:v>0.28586199999999995</c:v>
                </c:pt>
                <c:pt idx="23">
                  <c:v>0.3322790000000001</c:v>
                </c:pt>
                <c:pt idx="24">
                  <c:v>0.34900500000000001</c:v>
                </c:pt>
                <c:pt idx="25">
                  <c:v>0.32262000000000002</c:v>
                </c:pt>
                <c:pt idx="26">
                  <c:v>0.29896699999999998</c:v>
                </c:pt>
                <c:pt idx="27">
                  <c:v>0.3015250000000001</c:v>
                </c:pt>
                <c:pt idx="28">
                  <c:v>0.34413499999999997</c:v>
                </c:pt>
                <c:pt idx="29">
                  <c:v>0.34368500000000007</c:v>
                </c:pt>
                <c:pt idx="30">
                  <c:v>0.32376525900000003</c:v>
                </c:pt>
                <c:pt idx="31">
                  <c:v>0.32004492200000006</c:v>
                </c:pt>
                <c:pt idx="32">
                  <c:v>0.32691967699999996</c:v>
                </c:pt>
                <c:pt idx="33">
                  <c:v>0.32526745600000007</c:v>
                </c:pt>
                <c:pt idx="34">
                  <c:v>0.32416400200000001</c:v>
                </c:pt>
                <c:pt idx="35">
                  <c:v>0.32286218300000002</c:v>
                </c:pt>
                <c:pt idx="36">
                  <c:v>0.32125830099999997</c:v>
                </c:pt>
                <c:pt idx="37">
                  <c:v>0.319709625</c:v>
                </c:pt>
                <c:pt idx="38">
                  <c:v>0.31831872500000002</c:v>
                </c:pt>
                <c:pt idx="39">
                  <c:v>0.31702893100000007</c:v>
                </c:pt>
                <c:pt idx="40">
                  <c:v>0.31549200399999999</c:v>
                </c:pt>
                <c:pt idx="41">
                  <c:v>0.31423983799999999</c:v>
                </c:pt>
                <c:pt idx="42">
                  <c:v>0.31316293299999998</c:v>
                </c:pt>
                <c:pt idx="43">
                  <c:v>0.312143067</c:v>
                </c:pt>
                <c:pt idx="44">
                  <c:v>0.31115658600000001</c:v>
                </c:pt>
                <c:pt idx="45">
                  <c:v>0.31035305700000004</c:v>
                </c:pt>
                <c:pt idx="46">
                  <c:v>0.30962783799999999</c:v>
                </c:pt>
                <c:pt idx="47">
                  <c:v>0.30891345199999998</c:v>
                </c:pt>
                <c:pt idx="48">
                  <c:v>0.30822515900000003</c:v>
                </c:pt>
                <c:pt idx="49">
                  <c:v>0.30758538800000007</c:v>
                </c:pt>
                <c:pt idx="50">
                  <c:v>0.30704422000000003</c:v>
                </c:pt>
                <c:pt idx="51">
                  <c:v>0.30650534100000004</c:v>
                </c:pt>
                <c:pt idx="52">
                  <c:v>0.30600170900000001</c:v>
                </c:pt>
                <c:pt idx="53">
                  <c:v>0.30551202399999999</c:v>
                </c:pt>
                <c:pt idx="54">
                  <c:v>0.30510504200000005</c:v>
                </c:pt>
                <c:pt idx="55">
                  <c:v>0.30468942199999999</c:v>
                </c:pt>
                <c:pt idx="56">
                  <c:v>0.30428039499999998</c:v>
                </c:pt>
                <c:pt idx="57">
                  <c:v>0.303813263</c:v>
                </c:pt>
                <c:pt idx="58">
                  <c:v>0.30334045400000004</c:v>
                </c:pt>
                <c:pt idx="59">
                  <c:v>0.302816009</c:v>
                </c:pt>
                <c:pt idx="60">
                  <c:v>0.30230300899999996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A5F-40E0-8007-7A8F8C01A2BC}"/>
            </c:ext>
          </c:extLst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9B8BD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Sheet1!$F$2:$F$62</c:f>
              <c:numCache>
                <c:formatCode>General</c:formatCode>
                <c:ptCount val="61"/>
                <c:pt idx="0">
                  <c:v>0.22666499999999995</c:v>
                </c:pt>
                <c:pt idx="1">
                  <c:v>0.22775900000000002</c:v>
                </c:pt>
                <c:pt idx="2">
                  <c:v>0.22882899999999995</c:v>
                </c:pt>
                <c:pt idx="3">
                  <c:v>0.22588800000000003</c:v>
                </c:pt>
                <c:pt idx="4">
                  <c:v>0.22858399999999995</c:v>
                </c:pt>
                <c:pt idx="5">
                  <c:v>0.23135400000000003</c:v>
                </c:pt>
                <c:pt idx="6">
                  <c:v>0.24002600000000007</c:v>
                </c:pt>
                <c:pt idx="7">
                  <c:v>0.24019399999999996</c:v>
                </c:pt>
                <c:pt idx="8">
                  <c:v>0.22298599999999999</c:v>
                </c:pt>
                <c:pt idx="9">
                  <c:v>0.22566000000000008</c:v>
                </c:pt>
                <c:pt idx="10">
                  <c:v>0.23915499999999998</c:v>
                </c:pt>
                <c:pt idx="11">
                  <c:v>0.23014400000000002</c:v>
                </c:pt>
                <c:pt idx="12">
                  <c:v>0.23097300000000007</c:v>
                </c:pt>
                <c:pt idx="13">
                  <c:v>0.241313</c:v>
                </c:pt>
                <c:pt idx="14">
                  <c:v>0.23784099999999989</c:v>
                </c:pt>
                <c:pt idx="15">
                  <c:v>0.22720999999999991</c:v>
                </c:pt>
                <c:pt idx="16">
                  <c:v>0.20763300000000004</c:v>
                </c:pt>
                <c:pt idx="17">
                  <c:v>0.21671299999999996</c:v>
                </c:pt>
                <c:pt idx="18">
                  <c:v>0.22594199999999989</c:v>
                </c:pt>
                <c:pt idx="19">
                  <c:v>0.22309899999999994</c:v>
                </c:pt>
                <c:pt idx="20">
                  <c:v>0.22062199999999996</c:v>
                </c:pt>
                <c:pt idx="21">
                  <c:v>0.22149300000000005</c:v>
                </c:pt>
                <c:pt idx="22">
                  <c:v>0.20082299999999997</c:v>
                </c:pt>
                <c:pt idx="23">
                  <c:v>0.22260399999999994</c:v>
                </c:pt>
                <c:pt idx="24">
                  <c:v>0.23390999999999998</c:v>
                </c:pt>
                <c:pt idx="25">
                  <c:v>0.23995399999999995</c:v>
                </c:pt>
                <c:pt idx="26">
                  <c:v>0.23198200000000008</c:v>
                </c:pt>
                <c:pt idx="27">
                  <c:v>0.233375</c:v>
                </c:pt>
                <c:pt idx="28">
                  <c:v>0.25426900000000002</c:v>
                </c:pt>
                <c:pt idx="29">
                  <c:v>0.25401400000000002</c:v>
                </c:pt>
                <c:pt idx="30">
                  <c:v>0.23406423899999992</c:v>
                </c:pt>
                <c:pt idx="31">
                  <c:v>0.24270266700000007</c:v>
                </c:pt>
                <c:pt idx="32">
                  <c:v>0.24217175299999996</c:v>
                </c:pt>
                <c:pt idx="33">
                  <c:v>0.24839663600000006</c:v>
                </c:pt>
                <c:pt idx="34">
                  <c:v>0.25220230100000002</c:v>
                </c:pt>
                <c:pt idx="35">
                  <c:v>0.25576968299999991</c:v>
                </c:pt>
                <c:pt idx="36">
                  <c:v>0.25616229199999996</c:v>
                </c:pt>
                <c:pt idx="37">
                  <c:v>0.25629135099999995</c:v>
                </c:pt>
                <c:pt idx="38">
                  <c:v>0.25621014399999997</c:v>
                </c:pt>
                <c:pt idx="39">
                  <c:v>0.25603213499999999</c:v>
                </c:pt>
                <c:pt idx="40">
                  <c:v>0.25538302600000001</c:v>
                </c:pt>
                <c:pt idx="41">
                  <c:v>0.25536343299999992</c:v>
                </c:pt>
                <c:pt idx="42">
                  <c:v>0.25554284700000007</c:v>
                </c:pt>
                <c:pt idx="43">
                  <c:v>0.25577477999999998</c:v>
                </c:pt>
                <c:pt idx="44">
                  <c:v>0.25598642000000005</c:v>
                </c:pt>
                <c:pt idx="45">
                  <c:v>0.25633065799999999</c:v>
                </c:pt>
                <c:pt idx="46">
                  <c:v>0.25673767100000006</c:v>
                </c:pt>
                <c:pt idx="47">
                  <c:v>0.25708502199999994</c:v>
                </c:pt>
                <c:pt idx="48">
                  <c:v>0.25735238699999996</c:v>
                </c:pt>
                <c:pt idx="49">
                  <c:v>0.25764401200000003</c:v>
                </c:pt>
                <c:pt idx="50">
                  <c:v>0.25790615900000002</c:v>
                </c:pt>
                <c:pt idx="51">
                  <c:v>0.25824917600000002</c:v>
                </c:pt>
                <c:pt idx="52">
                  <c:v>0.25863165300000002</c:v>
                </c:pt>
                <c:pt idx="53">
                  <c:v>0.25897869899999998</c:v>
                </c:pt>
                <c:pt idx="54">
                  <c:v>0.25940023799999995</c:v>
                </c:pt>
                <c:pt idx="55">
                  <c:v>0.25973907500000004</c:v>
                </c:pt>
                <c:pt idx="56">
                  <c:v>0.26000982700000003</c:v>
                </c:pt>
                <c:pt idx="57">
                  <c:v>0.26020590199999999</c:v>
                </c:pt>
                <c:pt idx="58">
                  <c:v>0.26036706599999998</c:v>
                </c:pt>
                <c:pt idx="59">
                  <c:v>0.26043868999999997</c:v>
                </c:pt>
                <c:pt idx="60">
                  <c:v>0.260463104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3A5F-40E0-8007-7A8F8C01A2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91489936"/>
        <c:axId val="-191489392"/>
      </c:lineChart>
      <c:catAx>
        <c:axId val="-191489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148939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191489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1489936"/>
        <c:crossesAt val="3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419901932147985"/>
          <c:y val="7.2087389533751781E-2"/>
          <c:w val="0.80909274662968644"/>
          <c:h val="0.83707352384224143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petroleum</c:v>
                </c:pt>
              </c:strCache>
            </c:strRef>
          </c:tx>
          <c:spPr>
            <a:ln w="22225" cap="rnd">
              <a:solidFill>
                <a:srgbClr val="BD732A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2.185276</c:v>
                </c:pt>
                <c:pt idx="1">
                  <c:v>2.1309070000000001</c:v>
                </c:pt>
                <c:pt idx="2">
                  <c:v>2.1784560000000002</c:v>
                </c:pt>
                <c:pt idx="3">
                  <c:v>2.1827649999999998</c:v>
                </c:pt>
                <c:pt idx="4">
                  <c:v>2.2236560000000001</c:v>
                </c:pt>
                <c:pt idx="5">
                  <c:v>2.2139189999999997</c:v>
                </c:pt>
                <c:pt idx="6">
                  <c:v>2.2992060000000003</c:v>
                </c:pt>
                <c:pt idx="7">
                  <c:v>2.3180549999999998</c:v>
                </c:pt>
                <c:pt idx="8">
                  <c:v>2.3630300000000002</c:v>
                </c:pt>
                <c:pt idx="9">
                  <c:v>2.422031</c:v>
                </c:pt>
                <c:pt idx="10">
                  <c:v>2.4540680000000004</c:v>
                </c:pt>
                <c:pt idx="11">
                  <c:v>2.4724390000000001</c:v>
                </c:pt>
                <c:pt idx="12">
                  <c:v>2.4708319999999997</c:v>
                </c:pt>
                <c:pt idx="13">
                  <c:v>2.5167459999999999</c:v>
                </c:pt>
                <c:pt idx="14">
                  <c:v>2.6064059999999998</c:v>
                </c:pt>
                <c:pt idx="15">
                  <c:v>2.6228470000000002</c:v>
                </c:pt>
                <c:pt idx="16">
                  <c:v>2.5841419999999999</c:v>
                </c:pt>
                <c:pt idx="17">
                  <c:v>2.5731979999999997</c:v>
                </c:pt>
                <c:pt idx="18">
                  <c:v>2.4096060000000001</c:v>
                </c:pt>
                <c:pt idx="19">
                  <c:v>2.2711460000000003</c:v>
                </c:pt>
                <c:pt idx="20">
                  <c:v>2.2957620000000003</c:v>
                </c:pt>
                <c:pt idx="21">
                  <c:v>2.2472600000000003</c:v>
                </c:pt>
                <c:pt idx="22">
                  <c:v>2.1885859999999999</c:v>
                </c:pt>
                <c:pt idx="23">
                  <c:v>2.2176709999999997</c:v>
                </c:pt>
                <c:pt idx="24">
                  <c:v>2.2485490000000001</c:v>
                </c:pt>
                <c:pt idx="25">
                  <c:v>2.2879800000000001</c:v>
                </c:pt>
                <c:pt idx="26">
                  <c:v>2.3106629999999999</c:v>
                </c:pt>
                <c:pt idx="27">
                  <c:v>2.3284119999999997</c:v>
                </c:pt>
                <c:pt idx="28">
                  <c:v>2.3740039999999998</c:v>
                </c:pt>
                <c:pt idx="29">
                  <c:v>2.3654890000000002</c:v>
                </c:pt>
                <c:pt idx="30">
                  <c:v>2.015744019</c:v>
                </c:pt>
                <c:pt idx="31">
                  <c:v>2.1223283689999999</c:v>
                </c:pt>
                <c:pt idx="32">
                  <c:v>2.185958496</c:v>
                </c:pt>
                <c:pt idx="33">
                  <c:v>2.1959638670000001</c:v>
                </c:pt>
                <c:pt idx="34">
                  <c:v>2.1947539059999999</c:v>
                </c:pt>
                <c:pt idx="35">
                  <c:v>2.187734131</c:v>
                </c:pt>
                <c:pt idx="36">
                  <c:v>2.183594238</c:v>
                </c:pt>
                <c:pt idx="37">
                  <c:v>2.173197021</c:v>
                </c:pt>
                <c:pt idx="38">
                  <c:v>2.1670893549999999</c:v>
                </c:pt>
                <c:pt idx="39">
                  <c:v>2.1599252929999997</c:v>
                </c:pt>
                <c:pt idx="40">
                  <c:v>2.1582084960000003</c:v>
                </c:pt>
                <c:pt idx="41">
                  <c:v>2.1498720699999998</c:v>
                </c:pt>
                <c:pt idx="42">
                  <c:v>2.1463925779999999</c:v>
                </c:pt>
                <c:pt idx="43">
                  <c:v>2.1448706049999999</c:v>
                </c:pt>
                <c:pt idx="44">
                  <c:v>2.146858398</c:v>
                </c:pt>
                <c:pt idx="45">
                  <c:v>2.1486567380000001</c:v>
                </c:pt>
                <c:pt idx="46">
                  <c:v>2.14955249</c:v>
                </c:pt>
                <c:pt idx="47">
                  <c:v>2.1506145019999998</c:v>
                </c:pt>
                <c:pt idx="48">
                  <c:v>2.1520971679999996</c:v>
                </c:pt>
                <c:pt idx="49">
                  <c:v>2.1551916500000003</c:v>
                </c:pt>
                <c:pt idx="50">
                  <c:v>2.1577819819999999</c:v>
                </c:pt>
                <c:pt idx="51">
                  <c:v>2.1642116700000003</c:v>
                </c:pt>
                <c:pt idx="52">
                  <c:v>2.169441162</c:v>
                </c:pt>
                <c:pt idx="53">
                  <c:v>2.1778950199999998</c:v>
                </c:pt>
                <c:pt idx="54">
                  <c:v>2.1852419429999999</c:v>
                </c:pt>
                <c:pt idx="55">
                  <c:v>2.19533252</c:v>
                </c:pt>
                <c:pt idx="56">
                  <c:v>2.2017949219999999</c:v>
                </c:pt>
                <c:pt idx="57">
                  <c:v>2.2097636720000002</c:v>
                </c:pt>
                <c:pt idx="58">
                  <c:v>2.2198767090000002</c:v>
                </c:pt>
                <c:pt idx="59">
                  <c:v>2.2295856930000002</c:v>
                </c:pt>
                <c:pt idx="60">
                  <c:v>2.240569824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4BA-493C-B3C9-92A237D6EF9B}"/>
            </c:ext>
          </c:extLst>
        </c:ser>
        <c:ser>
          <c:idx val="7"/>
          <c:order val="1"/>
          <c:tx>
            <c:strRef>
              <c:f>Sheet1!$C$1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rgbClr val="0096D7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1.0273079999999999</c:v>
                </c:pt>
                <c:pt idx="1">
                  <c:v>1.0490730000000001</c:v>
                </c:pt>
                <c:pt idx="2">
                  <c:v>1.0846230000000001</c:v>
                </c:pt>
                <c:pt idx="3">
                  <c:v>1.1113309999999998</c:v>
                </c:pt>
                <c:pt idx="4">
                  <c:v>1.136951</c:v>
                </c:pt>
                <c:pt idx="5">
                  <c:v>1.185835</c:v>
                </c:pt>
                <c:pt idx="6">
                  <c:v>1.207144</c:v>
                </c:pt>
                <c:pt idx="7">
                  <c:v>1.2141780000000002</c:v>
                </c:pt>
                <c:pt idx="8">
                  <c:v>1.1930889999999998</c:v>
                </c:pt>
                <c:pt idx="9">
                  <c:v>1.1976089999999999</c:v>
                </c:pt>
                <c:pt idx="10">
                  <c:v>1.246173</c:v>
                </c:pt>
                <c:pt idx="11">
                  <c:v>1.1927070000000002</c:v>
                </c:pt>
                <c:pt idx="12">
                  <c:v>1.231363</c:v>
                </c:pt>
                <c:pt idx="13">
                  <c:v>1.1963309999999998</c:v>
                </c:pt>
                <c:pt idx="14">
                  <c:v>1.2013289999999999</c:v>
                </c:pt>
                <c:pt idx="15">
                  <c:v>1.183406</c:v>
                </c:pt>
                <c:pt idx="16">
                  <c:v>1.1706259999999999</c:v>
                </c:pt>
                <c:pt idx="17">
                  <c:v>1.2458589999999998</c:v>
                </c:pt>
                <c:pt idx="18">
                  <c:v>1.2552290000000002</c:v>
                </c:pt>
                <c:pt idx="19">
                  <c:v>1.2335119999999999</c:v>
                </c:pt>
                <c:pt idx="20">
                  <c:v>1.2915460000000001</c:v>
                </c:pt>
                <c:pt idx="21">
                  <c:v>1.3114220000000001</c:v>
                </c:pt>
                <c:pt idx="22">
                  <c:v>1.371561</c:v>
                </c:pt>
                <c:pt idx="23">
                  <c:v>1.409354</c:v>
                </c:pt>
                <c:pt idx="24">
                  <c:v>1.4395260000000001</c:v>
                </c:pt>
                <c:pt idx="25">
                  <c:v>1.4829839999999999</c:v>
                </c:pt>
                <c:pt idx="26">
                  <c:v>1.493981</c:v>
                </c:pt>
                <c:pt idx="27">
                  <c:v>1.475042</c:v>
                </c:pt>
                <c:pt idx="28">
                  <c:v>1.6355930000000001</c:v>
                </c:pt>
                <c:pt idx="29">
                  <c:v>1.689155</c:v>
                </c:pt>
                <c:pt idx="30">
                  <c:v>1.6752073969999999</c:v>
                </c:pt>
                <c:pt idx="31">
                  <c:v>1.5758598629999998</c:v>
                </c:pt>
                <c:pt idx="32">
                  <c:v>1.5843111570000001</c:v>
                </c:pt>
                <c:pt idx="33">
                  <c:v>1.624368652</c:v>
                </c:pt>
                <c:pt idx="34">
                  <c:v>1.636765381</c:v>
                </c:pt>
                <c:pt idx="35">
                  <c:v>1.6759758300000001</c:v>
                </c:pt>
                <c:pt idx="36">
                  <c:v>1.692099609</c:v>
                </c:pt>
                <c:pt idx="37">
                  <c:v>1.692767578</c:v>
                </c:pt>
                <c:pt idx="38">
                  <c:v>1.687022217</c:v>
                </c:pt>
                <c:pt idx="39">
                  <c:v>1.6896293949999999</c:v>
                </c:pt>
                <c:pt idx="40">
                  <c:v>1.6833334959999999</c:v>
                </c:pt>
                <c:pt idx="41">
                  <c:v>1.6912504879999999</c:v>
                </c:pt>
                <c:pt idx="42">
                  <c:v>1.694447998</c:v>
                </c:pt>
                <c:pt idx="43">
                  <c:v>1.698314941</c:v>
                </c:pt>
                <c:pt idx="44">
                  <c:v>1.705332764</c:v>
                </c:pt>
                <c:pt idx="45">
                  <c:v>1.7050863039999999</c:v>
                </c:pt>
                <c:pt idx="46">
                  <c:v>1.7122370609999999</c:v>
                </c:pt>
                <c:pt idx="47">
                  <c:v>1.7243818360000001</c:v>
                </c:pt>
                <c:pt idx="48">
                  <c:v>1.7410368650000001</c:v>
                </c:pt>
                <c:pt idx="49">
                  <c:v>1.7574147949999999</c:v>
                </c:pt>
                <c:pt idx="50">
                  <c:v>1.774251343</c:v>
                </c:pt>
                <c:pt idx="51">
                  <c:v>1.784940918</c:v>
                </c:pt>
                <c:pt idx="52">
                  <c:v>1.8033046879999999</c:v>
                </c:pt>
                <c:pt idx="53">
                  <c:v>1.82504895</c:v>
                </c:pt>
                <c:pt idx="54">
                  <c:v>1.840999268</c:v>
                </c:pt>
                <c:pt idx="55">
                  <c:v>1.8541684569999999</c:v>
                </c:pt>
                <c:pt idx="56">
                  <c:v>1.8664145510000001</c:v>
                </c:pt>
                <c:pt idx="57">
                  <c:v>1.878144043</c:v>
                </c:pt>
                <c:pt idx="58">
                  <c:v>1.8922358400000001</c:v>
                </c:pt>
                <c:pt idx="59">
                  <c:v>1.9064162599999999</c:v>
                </c:pt>
                <c:pt idx="60">
                  <c:v>1.9235871580000001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4BA-493C-B3C9-92A237D6EF9B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coal</c:v>
                </c:pt>
              </c:strCache>
            </c:strRef>
          </c:tx>
          <c:spPr>
            <a:ln w="22225" cap="rnd">
              <a:solidFill>
                <a:srgbClr val="8B8B8B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1.821142</c:v>
                </c:pt>
                <c:pt idx="1">
                  <c:v>1.8070219999999999</c:v>
                </c:pt>
                <c:pt idx="2">
                  <c:v>1.8229819999999999</c:v>
                </c:pt>
                <c:pt idx="3">
                  <c:v>1.882647</c:v>
                </c:pt>
                <c:pt idx="4">
                  <c:v>1.89324</c:v>
                </c:pt>
                <c:pt idx="5">
                  <c:v>1.9131149999999999</c:v>
                </c:pt>
                <c:pt idx="6">
                  <c:v>1.9954829999999999</c:v>
                </c:pt>
                <c:pt idx="7">
                  <c:v>2.0399340000000001</c:v>
                </c:pt>
                <c:pt idx="8">
                  <c:v>2.0647410000000002</c:v>
                </c:pt>
                <c:pt idx="9">
                  <c:v>2.0626819999999997</c:v>
                </c:pt>
                <c:pt idx="10">
                  <c:v>2.1558069999999998</c:v>
                </c:pt>
                <c:pt idx="11">
                  <c:v>2.088292</c:v>
                </c:pt>
                <c:pt idx="12">
                  <c:v>2.0939259999999997</c:v>
                </c:pt>
                <c:pt idx="13">
                  <c:v>2.134995</c:v>
                </c:pt>
                <c:pt idx="14">
                  <c:v>2.1595300000000002</c:v>
                </c:pt>
                <c:pt idx="15">
                  <c:v>2.1812750000000003</c:v>
                </c:pt>
                <c:pt idx="16">
                  <c:v>2.1470770000000003</c:v>
                </c:pt>
                <c:pt idx="17">
                  <c:v>2.1723699999999999</c:v>
                </c:pt>
                <c:pt idx="18">
                  <c:v>2.1397399999999998</c:v>
                </c:pt>
                <c:pt idx="19">
                  <c:v>1.8757349999999999</c:v>
                </c:pt>
                <c:pt idx="20">
                  <c:v>1.9858659999999999</c:v>
                </c:pt>
                <c:pt idx="21">
                  <c:v>1.875481</c:v>
                </c:pt>
                <c:pt idx="22">
                  <c:v>1.656979</c:v>
                </c:pt>
                <c:pt idx="23">
                  <c:v>1.71753</c:v>
                </c:pt>
                <c:pt idx="24">
                  <c:v>1.7136130000000001</c:v>
                </c:pt>
                <c:pt idx="25">
                  <c:v>1.4803900000000001</c:v>
                </c:pt>
                <c:pt idx="26">
                  <c:v>1.354217</c:v>
                </c:pt>
                <c:pt idx="27">
                  <c:v>1.3160340000000001</c:v>
                </c:pt>
                <c:pt idx="28">
                  <c:v>1.260292</c:v>
                </c:pt>
                <c:pt idx="29">
                  <c:v>1.0759400000000001</c:v>
                </c:pt>
                <c:pt idx="30">
                  <c:v>0.86115466299999999</c:v>
                </c:pt>
                <c:pt idx="31">
                  <c:v>1.016419556</c:v>
                </c:pt>
                <c:pt idx="32">
                  <c:v>1.0639949950000001</c:v>
                </c:pt>
                <c:pt idx="33">
                  <c:v>0.93786254899999999</c:v>
                </c:pt>
                <c:pt idx="34">
                  <c:v>0.84577069100000002</c:v>
                </c:pt>
                <c:pt idx="35">
                  <c:v>0.74866668700000005</c:v>
                </c:pt>
                <c:pt idx="36">
                  <c:v>0.76368133500000002</c:v>
                </c:pt>
                <c:pt idx="37">
                  <c:v>0.73850244099999995</c:v>
                </c:pt>
                <c:pt idx="38">
                  <c:v>0.74152239999999991</c:v>
                </c:pt>
                <c:pt idx="39">
                  <c:v>0.74090808100000005</c:v>
                </c:pt>
                <c:pt idx="40">
                  <c:v>0.73133105499999995</c:v>
                </c:pt>
                <c:pt idx="41">
                  <c:v>0.71886865200000005</c:v>
                </c:pt>
                <c:pt idx="42">
                  <c:v>0.70662860100000002</c:v>
                </c:pt>
                <c:pt idx="43">
                  <c:v>0.70408093299999996</c:v>
                </c:pt>
                <c:pt idx="44">
                  <c:v>0.70222735599999997</c:v>
                </c:pt>
                <c:pt idx="45">
                  <c:v>0.68829150400000005</c:v>
                </c:pt>
                <c:pt idx="46">
                  <c:v>0.68652758800000002</c:v>
                </c:pt>
                <c:pt idx="47">
                  <c:v>0.67772290000000002</c:v>
                </c:pt>
                <c:pt idx="48">
                  <c:v>0.66049499499999997</c:v>
                </c:pt>
                <c:pt idx="49">
                  <c:v>0.6553118899999999</c:v>
                </c:pt>
                <c:pt idx="50">
                  <c:v>0.65267688000000001</c:v>
                </c:pt>
                <c:pt idx="51">
                  <c:v>0.64945013400000007</c:v>
                </c:pt>
                <c:pt idx="52">
                  <c:v>0.65119384800000002</c:v>
                </c:pt>
                <c:pt idx="53">
                  <c:v>0.64609515399999995</c:v>
                </c:pt>
                <c:pt idx="54">
                  <c:v>0.642297852</c:v>
                </c:pt>
                <c:pt idx="55">
                  <c:v>0.63039385999999997</c:v>
                </c:pt>
                <c:pt idx="56">
                  <c:v>0.62766241499999997</c:v>
                </c:pt>
                <c:pt idx="57">
                  <c:v>0.62672052</c:v>
                </c:pt>
                <c:pt idx="58">
                  <c:v>0.63010632300000002</c:v>
                </c:pt>
                <c:pt idx="59">
                  <c:v>0.63211413599999999</c:v>
                </c:pt>
                <c:pt idx="60">
                  <c:v>0.631452087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4BA-493C-B3C9-92A237D6EF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91488848"/>
        <c:axId val="-191486128"/>
      </c:lineChart>
      <c:catAx>
        <c:axId val="-191488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148612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191486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1488848"/>
        <c:crossesAt val="3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8.4741023623496364E-2"/>
          <c:w val="0.77613002437732093"/>
          <c:h val="0.8076251132873328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4.5660942379999998</c:v>
                </c:pt>
                <c:pt idx="11">
                  <c:v>4.7425405270000001</c:v>
                </c:pt>
                <c:pt idx="12">
                  <c:v>4.8193452150000002</c:v>
                </c:pt>
                <c:pt idx="13">
                  <c:v>4.7428515620000002</c:v>
                </c:pt>
                <c:pt idx="14">
                  <c:v>4.670128418</c:v>
                </c:pt>
                <c:pt idx="15">
                  <c:v>4.6036655270000004</c:v>
                </c:pt>
                <c:pt idx="16">
                  <c:v>4.6521440429999998</c:v>
                </c:pt>
                <c:pt idx="17">
                  <c:v>4.6515815429999998</c:v>
                </c:pt>
                <c:pt idx="18">
                  <c:v>4.659369141</c:v>
                </c:pt>
                <c:pt idx="19">
                  <c:v>4.6720771480000005</c:v>
                </c:pt>
                <c:pt idx="20">
                  <c:v>4.6631835940000004</c:v>
                </c:pt>
                <c:pt idx="21">
                  <c:v>4.6675893550000005</c:v>
                </c:pt>
                <c:pt idx="22">
                  <c:v>4.6660551759999995</c:v>
                </c:pt>
                <c:pt idx="23">
                  <c:v>4.6711660159999999</c:v>
                </c:pt>
                <c:pt idx="24">
                  <c:v>4.6791274409999994</c:v>
                </c:pt>
                <c:pt idx="25">
                  <c:v>4.6880332029999998</c:v>
                </c:pt>
                <c:pt idx="26">
                  <c:v>4.6998286129999993</c:v>
                </c:pt>
                <c:pt idx="27">
                  <c:v>4.7232119140000002</c:v>
                </c:pt>
                <c:pt idx="28">
                  <c:v>4.741510742</c:v>
                </c:pt>
                <c:pt idx="29">
                  <c:v>4.7646621089999996</c:v>
                </c:pt>
                <c:pt idx="30">
                  <c:v>4.7859487300000003</c:v>
                </c:pt>
                <c:pt idx="31">
                  <c:v>4.8153486329999993</c:v>
                </c:pt>
                <c:pt idx="32">
                  <c:v>4.8406049800000002</c:v>
                </c:pt>
                <c:pt idx="33">
                  <c:v>4.8844541019999994</c:v>
                </c:pt>
                <c:pt idx="34">
                  <c:v>4.9299506840000005</c:v>
                </c:pt>
                <c:pt idx="35">
                  <c:v>4.955867188</c:v>
                </c:pt>
                <c:pt idx="36">
                  <c:v>4.9734560549999998</c:v>
                </c:pt>
                <c:pt idx="37">
                  <c:v>4.9910512699999998</c:v>
                </c:pt>
                <c:pt idx="38">
                  <c:v>5.007605957</c:v>
                </c:pt>
                <c:pt idx="39">
                  <c:v>5.0204570310000003</c:v>
                </c:pt>
                <c:pt idx="40">
                  <c:v>5.0510473629999995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9ED-4A38-B5D9-0E3CDC6B0040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4.5660141599999999</c:v>
                </c:pt>
                <c:pt idx="11">
                  <c:v>4.7882026370000004</c:v>
                </c:pt>
                <c:pt idx="12">
                  <c:v>4.91853125</c:v>
                </c:pt>
                <c:pt idx="13">
                  <c:v>4.8744497070000001</c:v>
                </c:pt>
                <c:pt idx="14">
                  <c:v>4.8368569340000001</c:v>
                </c:pt>
                <c:pt idx="15">
                  <c:v>4.7793657229999997</c:v>
                </c:pt>
                <c:pt idx="16">
                  <c:v>4.8176757810000002</c:v>
                </c:pt>
                <c:pt idx="17">
                  <c:v>4.7985551759999998</c:v>
                </c:pt>
                <c:pt idx="18">
                  <c:v>4.8022778319999997</c:v>
                </c:pt>
                <c:pt idx="19">
                  <c:v>4.8035385740000001</c:v>
                </c:pt>
                <c:pt idx="20">
                  <c:v>4.8044340819999993</c:v>
                </c:pt>
                <c:pt idx="21">
                  <c:v>4.7999028319999999</c:v>
                </c:pt>
                <c:pt idx="22">
                  <c:v>4.8019321289999999</c:v>
                </c:pt>
                <c:pt idx="23">
                  <c:v>4.8174550780000001</c:v>
                </c:pt>
                <c:pt idx="24">
                  <c:v>4.8446567379999994</c:v>
                </c:pt>
                <c:pt idx="25">
                  <c:v>4.8545957030000002</c:v>
                </c:pt>
                <c:pt idx="26">
                  <c:v>4.8799223629999995</c:v>
                </c:pt>
                <c:pt idx="27">
                  <c:v>4.9088535159999998</c:v>
                </c:pt>
                <c:pt idx="28">
                  <c:v>4.9381464839999998</c:v>
                </c:pt>
                <c:pt idx="29">
                  <c:v>4.9758100590000005</c:v>
                </c:pt>
                <c:pt idx="30">
                  <c:v>5.0113388670000001</c:v>
                </c:pt>
                <c:pt idx="31">
                  <c:v>5.0582651370000002</c:v>
                </c:pt>
                <c:pt idx="32">
                  <c:v>5.1004433589999998</c:v>
                </c:pt>
                <c:pt idx="33">
                  <c:v>5.1372246089999996</c:v>
                </c:pt>
                <c:pt idx="34">
                  <c:v>5.1670971680000006</c:v>
                </c:pt>
                <c:pt idx="35">
                  <c:v>5.189564453</c:v>
                </c:pt>
                <c:pt idx="36">
                  <c:v>5.2288110349999997</c:v>
                </c:pt>
                <c:pt idx="37">
                  <c:v>5.2698256840000006</c:v>
                </c:pt>
                <c:pt idx="38">
                  <c:v>5.3134858400000002</c:v>
                </c:pt>
                <c:pt idx="39">
                  <c:v>5.3588310549999996</c:v>
                </c:pt>
                <c:pt idx="40">
                  <c:v>5.4057573240000005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9ED-4A38-B5D9-0E3CDC6B0040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high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4.5665952150000004</c:v>
                </c:pt>
                <c:pt idx="11">
                  <c:v>4.7301982420000002</c:v>
                </c:pt>
                <c:pt idx="12">
                  <c:v>4.8412651370000006</c:v>
                </c:pt>
                <c:pt idx="13">
                  <c:v>4.7661127930000005</c:v>
                </c:pt>
                <c:pt idx="14">
                  <c:v>4.6927587890000009</c:v>
                </c:pt>
                <c:pt idx="15">
                  <c:v>4.639120117</c:v>
                </c:pt>
                <c:pt idx="16">
                  <c:v>4.6734985349999993</c:v>
                </c:pt>
                <c:pt idx="17">
                  <c:v>4.6548374020000001</c:v>
                </c:pt>
                <c:pt idx="18">
                  <c:v>4.6417783200000002</c:v>
                </c:pt>
                <c:pt idx="19">
                  <c:v>4.6450112299999997</c:v>
                </c:pt>
                <c:pt idx="20">
                  <c:v>4.6301933589999997</c:v>
                </c:pt>
                <c:pt idx="21">
                  <c:v>4.6206733400000006</c:v>
                </c:pt>
                <c:pt idx="22">
                  <c:v>4.6237934569999997</c:v>
                </c:pt>
                <c:pt idx="23">
                  <c:v>4.6318574220000004</c:v>
                </c:pt>
                <c:pt idx="24">
                  <c:v>4.6459750980000001</c:v>
                </c:pt>
                <c:pt idx="25">
                  <c:v>4.6432373049999995</c:v>
                </c:pt>
                <c:pt idx="26">
                  <c:v>4.6569887699999999</c:v>
                </c:pt>
                <c:pt idx="27">
                  <c:v>4.6675209960000004</c:v>
                </c:pt>
                <c:pt idx="28">
                  <c:v>4.681117188</c:v>
                </c:pt>
                <c:pt idx="29">
                  <c:v>4.6968139650000005</c:v>
                </c:pt>
                <c:pt idx="30">
                  <c:v>4.7142470700000008</c:v>
                </c:pt>
                <c:pt idx="31">
                  <c:v>4.72973877</c:v>
                </c:pt>
                <c:pt idx="32">
                  <c:v>4.7576245120000005</c:v>
                </c:pt>
                <c:pt idx="33">
                  <c:v>4.792272949</c:v>
                </c:pt>
                <c:pt idx="34">
                  <c:v>4.8153471680000006</c:v>
                </c:pt>
                <c:pt idx="35">
                  <c:v>4.8379218750000001</c:v>
                </c:pt>
                <c:pt idx="36">
                  <c:v>4.8646865230000005</c:v>
                </c:pt>
                <c:pt idx="37">
                  <c:v>4.8875205079999997</c:v>
                </c:pt>
                <c:pt idx="38">
                  <c:v>4.9127695310000004</c:v>
                </c:pt>
                <c:pt idx="39">
                  <c:v>4.9424907229999997</c:v>
                </c:pt>
                <c:pt idx="40">
                  <c:v>4.979999512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9ED-4A38-B5D9-0E3CDC6B004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4.5656308589999997</c:v>
                </c:pt>
                <c:pt idx="11">
                  <c:v>4.7300156250000001</c:v>
                </c:pt>
                <c:pt idx="12">
                  <c:v>4.8443403319999998</c:v>
                </c:pt>
                <c:pt idx="13">
                  <c:v>4.7586933589999996</c:v>
                </c:pt>
                <c:pt idx="14">
                  <c:v>4.6572241210000005</c:v>
                </c:pt>
                <c:pt idx="15">
                  <c:v>4.585863281</c:v>
                </c:pt>
                <c:pt idx="16">
                  <c:v>4.5948139650000002</c:v>
                </c:pt>
                <c:pt idx="17">
                  <c:v>4.5476552730000002</c:v>
                </c:pt>
                <c:pt idx="18">
                  <c:v>4.5168276370000005</c:v>
                </c:pt>
                <c:pt idx="19">
                  <c:v>4.5157099609999998</c:v>
                </c:pt>
                <c:pt idx="20">
                  <c:v>4.4962011720000001</c:v>
                </c:pt>
                <c:pt idx="21">
                  <c:v>4.4825664060000001</c:v>
                </c:pt>
                <c:pt idx="22">
                  <c:v>4.4733007809999998</c:v>
                </c:pt>
                <c:pt idx="23">
                  <c:v>4.4669819340000005</c:v>
                </c:pt>
                <c:pt idx="24">
                  <c:v>4.477560059</c:v>
                </c:pt>
                <c:pt idx="25">
                  <c:v>4.4575869140000002</c:v>
                </c:pt>
                <c:pt idx="26">
                  <c:v>4.4597485350000001</c:v>
                </c:pt>
                <c:pt idx="27">
                  <c:v>4.4625488280000001</c:v>
                </c:pt>
                <c:pt idx="28">
                  <c:v>4.4745107420000005</c:v>
                </c:pt>
                <c:pt idx="29">
                  <c:v>4.4833706050000002</c:v>
                </c:pt>
                <c:pt idx="30">
                  <c:v>4.4829809569999997</c:v>
                </c:pt>
                <c:pt idx="31">
                  <c:v>4.4821503910000002</c:v>
                </c:pt>
                <c:pt idx="32">
                  <c:v>4.4986259769999997</c:v>
                </c:pt>
                <c:pt idx="33">
                  <c:v>4.5095273440000003</c:v>
                </c:pt>
                <c:pt idx="34">
                  <c:v>4.5137304690000004</c:v>
                </c:pt>
                <c:pt idx="35">
                  <c:v>4.5182290040000002</c:v>
                </c:pt>
                <c:pt idx="36">
                  <c:v>4.5116708980000002</c:v>
                </c:pt>
                <c:pt idx="37">
                  <c:v>4.5248686520000003</c:v>
                </c:pt>
                <c:pt idx="38">
                  <c:v>4.5394311519999997</c:v>
                </c:pt>
                <c:pt idx="39">
                  <c:v>4.537112305</c:v>
                </c:pt>
                <c:pt idx="40">
                  <c:v>4.5549804690000002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9ED-4A38-B5D9-0E3CDC6B0040}"/>
            </c:ext>
          </c:extLst>
        </c:ser>
        <c:ser>
          <c:idx val="6"/>
          <c:order val="4"/>
          <c:tx>
            <c:strRef>
              <c:f>Sheet1!$F$1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4.5652680659999998</c:v>
                </c:pt>
                <c:pt idx="11">
                  <c:v>4.7394194340000002</c:v>
                </c:pt>
                <c:pt idx="12">
                  <c:v>4.8620673829999994</c:v>
                </c:pt>
                <c:pt idx="13">
                  <c:v>4.7952031249999996</c:v>
                </c:pt>
                <c:pt idx="14">
                  <c:v>4.7066757809999995</c:v>
                </c:pt>
                <c:pt idx="15">
                  <c:v>4.6318505859999997</c:v>
                </c:pt>
                <c:pt idx="16">
                  <c:v>4.5945551760000001</c:v>
                </c:pt>
                <c:pt idx="17">
                  <c:v>4.5393535160000003</c:v>
                </c:pt>
                <c:pt idx="18">
                  <c:v>4.4931357420000007</c:v>
                </c:pt>
                <c:pt idx="19">
                  <c:v>4.459302246</c:v>
                </c:pt>
                <c:pt idx="20">
                  <c:v>4.4345708009999996</c:v>
                </c:pt>
                <c:pt idx="21">
                  <c:v>4.4085957029999996</c:v>
                </c:pt>
                <c:pt idx="22">
                  <c:v>4.3934453119999999</c:v>
                </c:pt>
                <c:pt idx="23">
                  <c:v>4.3822822269999993</c:v>
                </c:pt>
                <c:pt idx="24">
                  <c:v>4.3737304689999998</c:v>
                </c:pt>
                <c:pt idx="25">
                  <c:v>4.3639492190000002</c:v>
                </c:pt>
                <c:pt idx="26">
                  <c:v>4.367844238</c:v>
                </c:pt>
                <c:pt idx="27">
                  <c:v>4.3762548829999997</c:v>
                </c:pt>
                <c:pt idx="28">
                  <c:v>4.3750048829999999</c:v>
                </c:pt>
                <c:pt idx="29">
                  <c:v>4.3798837890000009</c:v>
                </c:pt>
                <c:pt idx="30">
                  <c:v>4.3800610349999998</c:v>
                </c:pt>
                <c:pt idx="31">
                  <c:v>4.3857548829999997</c:v>
                </c:pt>
                <c:pt idx="32">
                  <c:v>4.3993403319999995</c:v>
                </c:pt>
                <c:pt idx="33">
                  <c:v>4.402157227</c:v>
                </c:pt>
                <c:pt idx="34">
                  <c:v>4.4029897460000003</c:v>
                </c:pt>
                <c:pt idx="35">
                  <c:v>4.3937475590000004</c:v>
                </c:pt>
                <c:pt idx="36">
                  <c:v>4.3974072269999995</c:v>
                </c:pt>
                <c:pt idx="37">
                  <c:v>4.4046381840000004</c:v>
                </c:pt>
                <c:pt idx="38">
                  <c:v>4.4098598629999994</c:v>
                </c:pt>
                <c:pt idx="39">
                  <c:v>4.4126401370000004</c:v>
                </c:pt>
                <c:pt idx="40">
                  <c:v>4.4130385739999998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69ED-4A38-B5D9-0E3CDC6B0040}"/>
            </c:ext>
          </c:extLst>
        </c:ser>
        <c:ser>
          <c:idx val="7"/>
          <c:order val="5"/>
          <c:tx>
            <c:strRef>
              <c:f>Sheet1!$G$1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4.5663637699999997</c:v>
                </c:pt>
                <c:pt idx="11">
                  <c:v>4.6664877929999999</c:v>
                </c:pt>
                <c:pt idx="12">
                  <c:v>4.7292563479999998</c:v>
                </c:pt>
                <c:pt idx="13">
                  <c:v>4.6626606449999999</c:v>
                </c:pt>
                <c:pt idx="14">
                  <c:v>4.5516870120000004</c:v>
                </c:pt>
                <c:pt idx="15">
                  <c:v>4.4655805659999999</c:v>
                </c:pt>
                <c:pt idx="16">
                  <c:v>4.4711479490000006</c:v>
                </c:pt>
                <c:pt idx="17">
                  <c:v>4.4286977539999999</c:v>
                </c:pt>
                <c:pt idx="18">
                  <c:v>4.4041782229999997</c:v>
                </c:pt>
                <c:pt idx="19">
                  <c:v>4.3886142579999996</c:v>
                </c:pt>
                <c:pt idx="20">
                  <c:v>4.3611337890000001</c:v>
                </c:pt>
                <c:pt idx="21">
                  <c:v>4.3329194340000008</c:v>
                </c:pt>
                <c:pt idx="22">
                  <c:v>4.3205498049999997</c:v>
                </c:pt>
                <c:pt idx="23">
                  <c:v>4.3164658200000003</c:v>
                </c:pt>
                <c:pt idx="24">
                  <c:v>4.3143359380000001</c:v>
                </c:pt>
                <c:pt idx="25">
                  <c:v>4.2949814450000003</c:v>
                </c:pt>
                <c:pt idx="26">
                  <c:v>4.2834619140000001</c:v>
                </c:pt>
                <c:pt idx="27">
                  <c:v>4.2789204099999996</c:v>
                </c:pt>
                <c:pt idx="28">
                  <c:v>4.2725375979999995</c:v>
                </c:pt>
                <c:pt idx="29">
                  <c:v>4.2763911129999999</c:v>
                </c:pt>
                <c:pt idx="30">
                  <c:v>4.269138184</c:v>
                </c:pt>
                <c:pt idx="31">
                  <c:v>4.2646518550000003</c:v>
                </c:pt>
                <c:pt idx="32">
                  <c:v>4.2610859379999999</c:v>
                </c:pt>
                <c:pt idx="33">
                  <c:v>4.2631411129999996</c:v>
                </c:pt>
                <c:pt idx="34">
                  <c:v>4.2763813480000001</c:v>
                </c:pt>
                <c:pt idx="35">
                  <c:v>4.2771093750000002</c:v>
                </c:pt>
                <c:pt idx="36">
                  <c:v>4.275258301</c:v>
                </c:pt>
                <c:pt idx="37">
                  <c:v>4.276407227</c:v>
                </c:pt>
                <c:pt idx="38">
                  <c:v>4.2841508790000002</c:v>
                </c:pt>
                <c:pt idx="39">
                  <c:v>4.2940512699999998</c:v>
                </c:pt>
                <c:pt idx="40">
                  <c:v>4.3097080079999994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9ED-4A38-B5D9-0E3CDC6B0040}"/>
            </c:ext>
          </c:extLst>
        </c:ser>
        <c:ser>
          <c:idx val="5"/>
          <c:order val="6"/>
          <c:tx>
            <c:strRef>
              <c:f>Sheet1!$H$1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4.5671909180000005</c:v>
                </c:pt>
                <c:pt idx="11">
                  <c:v>4.7422573240000006</c:v>
                </c:pt>
                <c:pt idx="12">
                  <c:v>4.8105429690000001</c:v>
                </c:pt>
                <c:pt idx="13">
                  <c:v>4.761212402</c:v>
                </c:pt>
                <c:pt idx="14">
                  <c:v>4.6725048829999993</c:v>
                </c:pt>
                <c:pt idx="15">
                  <c:v>4.5834340820000001</c:v>
                </c:pt>
                <c:pt idx="16">
                  <c:v>4.6122944340000007</c:v>
                </c:pt>
                <c:pt idx="17">
                  <c:v>4.5903774409999993</c:v>
                </c:pt>
                <c:pt idx="18">
                  <c:v>4.5774565430000003</c:v>
                </c:pt>
                <c:pt idx="19">
                  <c:v>4.5545063480000003</c:v>
                </c:pt>
                <c:pt idx="20">
                  <c:v>4.5322060549999996</c:v>
                </c:pt>
                <c:pt idx="21">
                  <c:v>4.5290268549999997</c:v>
                </c:pt>
                <c:pt idx="22">
                  <c:v>4.529166504</c:v>
                </c:pt>
                <c:pt idx="23">
                  <c:v>4.5284428710000002</c:v>
                </c:pt>
                <c:pt idx="24">
                  <c:v>4.5386308589999995</c:v>
                </c:pt>
                <c:pt idx="25">
                  <c:v>4.5396352540000002</c:v>
                </c:pt>
                <c:pt idx="26">
                  <c:v>4.5543642579999997</c:v>
                </c:pt>
                <c:pt idx="27">
                  <c:v>4.5722988280000001</c:v>
                </c:pt>
                <c:pt idx="28">
                  <c:v>4.5863891599999995</c:v>
                </c:pt>
                <c:pt idx="29">
                  <c:v>4.6103349609999995</c:v>
                </c:pt>
                <c:pt idx="30">
                  <c:v>4.6287128910000002</c:v>
                </c:pt>
                <c:pt idx="31">
                  <c:v>4.6517275390000004</c:v>
                </c:pt>
                <c:pt idx="32">
                  <c:v>4.6793413090000007</c:v>
                </c:pt>
                <c:pt idx="33">
                  <c:v>4.7015371090000002</c:v>
                </c:pt>
                <c:pt idx="34">
                  <c:v>4.7267114259999996</c:v>
                </c:pt>
                <c:pt idx="35">
                  <c:v>4.7335449220000001</c:v>
                </c:pt>
                <c:pt idx="36">
                  <c:v>4.7518090819999994</c:v>
                </c:pt>
                <c:pt idx="37">
                  <c:v>4.7891552730000004</c:v>
                </c:pt>
                <c:pt idx="38">
                  <c:v>4.8027285160000002</c:v>
                </c:pt>
                <c:pt idx="39">
                  <c:v>4.8307578119999999</c:v>
                </c:pt>
                <c:pt idx="40">
                  <c:v>4.8647104490000004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69ED-4A38-B5D9-0E3CDC6B0040}"/>
            </c:ext>
          </c:extLst>
        </c:ser>
        <c:ser>
          <c:idx val="1"/>
          <c:order val="7"/>
          <c:tx>
            <c:strRef>
              <c:f>Sheet1!$I$1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7A263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Sheet1!$I$2:$I$42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4.5660585940000002</c:v>
                </c:pt>
                <c:pt idx="11">
                  <c:v>4.7483120120000004</c:v>
                </c:pt>
                <c:pt idx="12">
                  <c:v>4.8290605470000001</c:v>
                </c:pt>
                <c:pt idx="13">
                  <c:v>4.7798066410000004</c:v>
                </c:pt>
                <c:pt idx="14">
                  <c:v>4.6904995120000006</c:v>
                </c:pt>
                <c:pt idx="15">
                  <c:v>4.5859707030000001</c:v>
                </c:pt>
                <c:pt idx="16">
                  <c:v>4.5880849609999999</c:v>
                </c:pt>
                <c:pt idx="17">
                  <c:v>4.55763623</c:v>
                </c:pt>
                <c:pt idx="18">
                  <c:v>4.5428666990000002</c:v>
                </c:pt>
                <c:pt idx="19">
                  <c:v>4.5347656250000004</c:v>
                </c:pt>
                <c:pt idx="20">
                  <c:v>4.51228418</c:v>
                </c:pt>
                <c:pt idx="21">
                  <c:v>4.5108950199999995</c:v>
                </c:pt>
                <c:pt idx="22">
                  <c:v>4.5019487300000005</c:v>
                </c:pt>
                <c:pt idx="23">
                  <c:v>4.5137485349999995</c:v>
                </c:pt>
                <c:pt idx="24">
                  <c:v>4.524416016</c:v>
                </c:pt>
                <c:pt idx="25">
                  <c:v>4.5224760740000001</c:v>
                </c:pt>
                <c:pt idx="26">
                  <c:v>4.5233525390000002</c:v>
                </c:pt>
                <c:pt idx="27">
                  <c:v>4.5283745120000001</c:v>
                </c:pt>
                <c:pt idx="28">
                  <c:v>4.5361738279999999</c:v>
                </c:pt>
                <c:pt idx="29">
                  <c:v>4.5450688479999997</c:v>
                </c:pt>
                <c:pt idx="30">
                  <c:v>4.5682192379999993</c:v>
                </c:pt>
                <c:pt idx="31">
                  <c:v>4.5842700199999999</c:v>
                </c:pt>
                <c:pt idx="32">
                  <c:v>4.6015644529999999</c:v>
                </c:pt>
                <c:pt idx="33">
                  <c:v>4.6221738280000002</c:v>
                </c:pt>
                <c:pt idx="34">
                  <c:v>4.6431767579999992</c:v>
                </c:pt>
                <c:pt idx="35">
                  <c:v>4.6561088870000003</c:v>
                </c:pt>
                <c:pt idx="36">
                  <c:v>4.6731801759999998</c:v>
                </c:pt>
                <c:pt idx="37">
                  <c:v>4.684644531</c:v>
                </c:pt>
                <c:pt idx="38">
                  <c:v>4.6997255859999996</c:v>
                </c:pt>
                <c:pt idx="39">
                  <c:v>4.7311015620000001</c:v>
                </c:pt>
                <c:pt idx="40">
                  <c:v>4.7636533200000004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69ED-4A38-B5D9-0E3CDC6B0040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Sheet1!$J$2:$J$42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4.5625327150000006</c:v>
                </c:pt>
                <c:pt idx="11">
                  <c:v>4.7250307620000003</c:v>
                </c:pt>
                <c:pt idx="12">
                  <c:v>4.8447031249999997</c:v>
                </c:pt>
                <c:pt idx="13">
                  <c:v>4.7686396480000006</c:v>
                </c:pt>
                <c:pt idx="14">
                  <c:v>4.6877612300000004</c:v>
                </c:pt>
                <c:pt idx="15">
                  <c:v>4.6228789059999995</c:v>
                </c:pt>
                <c:pt idx="16">
                  <c:v>4.649904297</c:v>
                </c:pt>
                <c:pt idx="17">
                  <c:v>4.6150253910000005</c:v>
                </c:pt>
                <c:pt idx="18">
                  <c:v>4.606236816</c:v>
                </c:pt>
                <c:pt idx="19">
                  <c:v>4.6011010739999998</c:v>
                </c:pt>
                <c:pt idx="20">
                  <c:v>4.5835478519999997</c:v>
                </c:pt>
                <c:pt idx="21">
                  <c:v>4.5706992189999998</c:v>
                </c:pt>
                <c:pt idx="22">
                  <c:v>4.5582045899999999</c:v>
                </c:pt>
                <c:pt idx="23">
                  <c:v>4.5580371089999998</c:v>
                </c:pt>
                <c:pt idx="24">
                  <c:v>4.5652216799999996</c:v>
                </c:pt>
                <c:pt idx="25">
                  <c:v>4.5528793949999997</c:v>
                </c:pt>
                <c:pt idx="26">
                  <c:v>4.5592036129999993</c:v>
                </c:pt>
                <c:pt idx="27">
                  <c:v>4.5636484380000004</c:v>
                </c:pt>
                <c:pt idx="28">
                  <c:v>4.5645971680000006</c:v>
                </c:pt>
                <c:pt idx="29">
                  <c:v>4.5789243159999993</c:v>
                </c:pt>
                <c:pt idx="30">
                  <c:v>4.5957504879999993</c:v>
                </c:pt>
                <c:pt idx="31">
                  <c:v>4.6096733400000005</c:v>
                </c:pt>
                <c:pt idx="32">
                  <c:v>4.6350380859999998</c:v>
                </c:pt>
                <c:pt idx="33">
                  <c:v>4.6601601559999999</c:v>
                </c:pt>
                <c:pt idx="34">
                  <c:v>4.67969043</c:v>
                </c:pt>
                <c:pt idx="35">
                  <c:v>4.6910751950000007</c:v>
                </c:pt>
                <c:pt idx="36">
                  <c:v>4.7070844730000001</c:v>
                </c:pt>
                <c:pt idx="37">
                  <c:v>4.725867676</c:v>
                </c:pt>
                <c:pt idx="38">
                  <c:v>4.7534843750000002</c:v>
                </c:pt>
                <c:pt idx="39">
                  <c:v>4.7793999019999998</c:v>
                </c:pt>
                <c:pt idx="40">
                  <c:v>4.8069135740000002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69ED-4A38-B5D9-0E3CDC6B0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91485584"/>
        <c:axId val="-223972384"/>
      </c:lineChart>
      <c:catAx>
        <c:axId val="-191485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2397238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23972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1485584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8.4741023623496364E-2"/>
          <c:w val="0.77613002437732093"/>
          <c:h val="0.807625113287332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E1AB76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2.2703270000000004</c:v>
                </c:pt>
                <c:pt idx="1">
                  <c:v>2.1697310000000001</c:v>
                </c:pt>
                <c:pt idx="2">
                  <c:v>2.034367</c:v>
                </c:pt>
                <c:pt idx="3">
                  <c:v>2.0498949999999998</c:v>
                </c:pt>
                <c:pt idx="4">
                  <c:v>2.0499019999999999</c:v>
                </c:pt>
                <c:pt idx="5">
                  <c:v>1.9125840000000001</c:v>
                </c:pt>
                <c:pt idx="6">
                  <c:v>1.8212760000000001</c:v>
                </c:pt>
                <c:pt idx="7">
                  <c:v>1.742847</c:v>
                </c:pt>
                <c:pt idx="8">
                  <c:v>1.763774</c:v>
                </c:pt>
                <c:pt idx="9">
                  <c:v>1.619003</c:v>
                </c:pt>
                <c:pt idx="10">
                  <c:v>1.4319581299999999</c:v>
                </c:pt>
                <c:pt idx="11">
                  <c:v>1.490218018</c:v>
                </c:pt>
                <c:pt idx="12">
                  <c:v>1.536953979</c:v>
                </c:pt>
                <c:pt idx="13">
                  <c:v>1.422829224</c:v>
                </c:pt>
                <c:pt idx="14">
                  <c:v>1.3238090819999999</c:v>
                </c:pt>
                <c:pt idx="15">
                  <c:v>1.2495290530000001</c:v>
                </c:pt>
                <c:pt idx="16">
                  <c:v>1.272813843</c:v>
                </c:pt>
                <c:pt idx="17">
                  <c:v>1.2483944090000001</c:v>
                </c:pt>
                <c:pt idx="18">
                  <c:v>1.2433907469999999</c:v>
                </c:pt>
                <c:pt idx="19">
                  <c:v>1.2425819090000001</c:v>
                </c:pt>
                <c:pt idx="20">
                  <c:v>1.224307617</c:v>
                </c:pt>
                <c:pt idx="21">
                  <c:v>1.214541138</c:v>
                </c:pt>
                <c:pt idx="22">
                  <c:v>1.2027795410000002</c:v>
                </c:pt>
                <c:pt idx="23">
                  <c:v>1.200963867</c:v>
                </c:pt>
                <c:pt idx="24">
                  <c:v>1.2006789550000001</c:v>
                </c:pt>
                <c:pt idx="25">
                  <c:v>1.1810220950000001</c:v>
                </c:pt>
                <c:pt idx="26">
                  <c:v>1.181526123</c:v>
                </c:pt>
                <c:pt idx="27">
                  <c:v>1.1791239009999999</c:v>
                </c:pt>
                <c:pt idx="28">
                  <c:v>1.1715863039999999</c:v>
                </c:pt>
                <c:pt idx="29">
                  <c:v>1.1754503170000001</c:v>
                </c:pt>
                <c:pt idx="30">
                  <c:v>1.1828657229999999</c:v>
                </c:pt>
                <c:pt idx="31">
                  <c:v>1.1837297360000001</c:v>
                </c:pt>
                <c:pt idx="32">
                  <c:v>1.1923320309999998</c:v>
                </c:pt>
                <c:pt idx="33">
                  <c:v>1.1968388669999999</c:v>
                </c:pt>
                <c:pt idx="34">
                  <c:v>1.2006573490000001</c:v>
                </c:pt>
                <c:pt idx="35">
                  <c:v>1.1958074949999999</c:v>
                </c:pt>
                <c:pt idx="36">
                  <c:v>1.195973755</c:v>
                </c:pt>
                <c:pt idx="37">
                  <c:v>1.199531006</c:v>
                </c:pt>
                <c:pt idx="38">
                  <c:v>1.2097113039999998</c:v>
                </c:pt>
                <c:pt idx="39">
                  <c:v>1.2184085689999999</c:v>
                </c:pt>
                <c:pt idx="40">
                  <c:v>1.2257514650000001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69ED-4A38-B5D9-0E3CDC6B0040}"/>
            </c:ext>
          </c:extLst>
        </c:ser>
        <c:ser>
          <c:idx val="7"/>
          <c:order val="1"/>
          <c:tx>
            <c:strRef>
              <c:f>Sheet1!$C$1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1.838192</c:v>
                </c:pt>
                <c:pt idx="1">
                  <c:v>1.8045129999999998</c:v>
                </c:pt>
                <c:pt idx="2">
                  <c:v>1.769401</c:v>
                </c:pt>
                <c:pt idx="3">
                  <c:v>1.79216</c:v>
                </c:pt>
                <c:pt idx="4">
                  <c:v>1.810684</c:v>
                </c:pt>
                <c:pt idx="5">
                  <c:v>1.834956</c:v>
                </c:pt>
                <c:pt idx="6">
                  <c:v>1.8673410000000001</c:v>
                </c:pt>
                <c:pt idx="7">
                  <c:v>1.8839900000000001</c:v>
                </c:pt>
                <c:pt idx="8">
                  <c:v>1.9143300000000001</c:v>
                </c:pt>
                <c:pt idx="9">
                  <c:v>1.9082399999999999</c:v>
                </c:pt>
                <c:pt idx="10">
                  <c:v>1.5875710949999999</c:v>
                </c:pt>
                <c:pt idx="11">
                  <c:v>1.683812369</c:v>
                </c:pt>
                <c:pt idx="12">
                  <c:v>1.7374185260000001</c:v>
                </c:pt>
                <c:pt idx="13">
                  <c:v>1.7397867890000001</c:v>
                </c:pt>
                <c:pt idx="14">
                  <c:v>1.7367689420000001</c:v>
                </c:pt>
                <c:pt idx="15">
                  <c:v>1.7253719239999998</c:v>
                </c:pt>
                <c:pt idx="16">
                  <c:v>1.716227154</c:v>
                </c:pt>
                <c:pt idx="17">
                  <c:v>1.7031871670000001</c:v>
                </c:pt>
                <c:pt idx="18">
                  <c:v>1.6947706420000002</c:v>
                </c:pt>
                <c:pt idx="19">
                  <c:v>1.6846512760000001</c:v>
                </c:pt>
                <c:pt idx="20">
                  <c:v>1.6802296400000001</c:v>
                </c:pt>
                <c:pt idx="21">
                  <c:v>1.669885729</c:v>
                </c:pt>
                <c:pt idx="22">
                  <c:v>1.6648204209999999</c:v>
                </c:pt>
                <c:pt idx="23">
                  <c:v>1.6617831729999999</c:v>
                </c:pt>
                <c:pt idx="24">
                  <c:v>1.6608277120000001</c:v>
                </c:pt>
                <c:pt idx="25">
                  <c:v>1.6609639789999999</c:v>
                </c:pt>
                <c:pt idx="26">
                  <c:v>1.6596328699999998</c:v>
                </c:pt>
                <c:pt idx="27">
                  <c:v>1.658494498</c:v>
                </c:pt>
                <c:pt idx="28">
                  <c:v>1.6593584530000001</c:v>
                </c:pt>
                <c:pt idx="29">
                  <c:v>1.6612767019999999</c:v>
                </c:pt>
                <c:pt idx="30">
                  <c:v>1.6651766450000001</c:v>
                </c:pt>
                <c:pt idx="31">
                  <c:v>1.6709562659999999</c:v>
                </c:pt>
                <c:pt idx="32">
                  <c:v>1.6755552989999998</c:v>
                </c:pt>
                <c:pt idx="33">
                  <c:v>1.684043202</c:v>
                </c:pt>
                <c:pt idx="34">
                  <c:v>1.690721946</c:v>
                </c:pt>
                <c:pt idx="35">
                  <c:v>1.698766451</c:v>
                </c:pt>
                <c:pt idx="36">
                  <c:v>1.7050112609999999</c:v>
                </c:pt>
                <c:pt idx="37">
                  <c:v>1.7111248640000001</c:v>
                </c:pt>
                <c:pt idx="38">
                  <c:v>1.71851047</c:v>
                </c:pt>
                <c:pt idx="39">
                  <c:v>1.725951915</c:v>
                </c:pt>
                <c:pt idx="40">
                  <c:v>1.7336636459999999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9ED-4A38-B5D9-0E3CDC6B0040}"/>
            </c:ext>
          </c:extLst>
        </c:ser>
        <c:ser>
          <c:idx val="5"/>
          <c:order val="2"/>
          <c:tx>
            <c:strRef>
              <c:f>Sheet1!$D$1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0.9200219999999999</c:v>
                </c:pt>
                <c:pt idx="1">
                  <c:v>0.92458899999999999</c:v>
                </c:pt>
                <c:pt idx="2">
                  <c:v>0.93850999999999996</c:v>
                </c:pt>
                <c:pt idx="3">
                  <c:v>0.95909800000000012</c:v>
                </c:pt>
                <c:pt idx="4">
                  <c:v>0.96973500000000001</c:v>
                </c:pt>
                <c:pt idx="5">
                  <c:v>0.95272599999999996</c:v>
                </c:pt>
                <c:pt idx="6">
                  <c:v>0.95094400000000012</c:v>
                </c:pt>
                <c:pt idx="7">
                  <c:v>0.96884800000000004</c:v>
                </c:pt>
                <c:pt idx="8">
                  <c:v>1.0044770000000001</c:v>
                </c:pt>
                <c:pt idx="9">
                  <c:v>1.0167390000000001</c:v>
                </c:pt>
                <c:pt idx="10">
                  <c:v>0.98517440800000011</c:v>
                </c:pt>
                <c:pt idx="11">
                  <c:v>0.98825253300000004</c:v>
                </c:pt>
                <c:pt idx="12">
                  <c:v>1.001239075</c:v>
                </c:pt>
                <c:pt idx="13">
                  <c:v>1.0323589179999999</c:v>
                </c:pt>
                <c:pt idx="14">
                  <c:v>1.0508170170000002</c:v>
                </c:pt>
                <c:pt idx="15">
                  <c:v>1.0693458550000001</c:v>
                </c:pt>
                <c:pt idx="16">
                  <c:v>1.083442901</c:v>
                </c:pt>
                <c:pt idx="17">
                  <c:v>1.087443054</c:v>
                </c:pt>
                <c:pt idx="18">
                  <c:v>1.0935467529999998</c:v>
                </c:pt>
                <c:pt idx="19">
                  <c:v>1.100806824</c:v>
                </c:pt>
                <c:pt idx="20">
                  <c:v>1.108135681</c:v>
                </c:pt>
                <c:pt idx="21">
                  <c:v>1.116669098</c:v>
                </c:pt>
                <c:pt idx="22">
                  <c:v>1.1218987430000003</c:v>
                </c:pt>
                <c:pt idx="23">
                  <c:v>1.1273718880000001</c:v>
                </c:pt>
                <c:pt idx="24">
                  <c:v>1.1365723569999999</c:v>
                </c:pt>
                <c:pt idx="25">
                  <c:v>1.144209504</c:v>
                </c:pt>
                <c:pt idx="26">
                  <c:v>1.151679047</c:v>
                </c:pt>
                <c:pt idx="27">
                  <c:v>1.1600317690000002</c:v>
                </c:pt>
                <c:pt idx="28">
                  <c:v>1.1680747979999999</c:v>
                </c:pt>
                <c:pt idx="29">
                  <c:v>1.1769677119999999</c:v>
                </c:pt>
                <c:pt idx="30">
                  <c:v>1.1827581789999999</c:v>
                </c:pt>
                <c:pt idx="31">
                  <c:v>1.1902333990000002</c:v>
                </c:pt>
                <c:pt idx="32">
                  <c:v>1.2025178220000001</c:v>
                </c:pt>
                <c:pt idx="33">
                  <c:v>1.214787292</c:v>
                </c:pt>
                <c:pt idx="34">
                  <c:v>1.223805633</c:v>
                </c:pt>
                <c:pt idx="35">
                  <c:v>1.2320724489999997</c:v>
                </c:pt>
                <c:pt idx="36">
                  <c:v>1.241809296</c:v>
                </c:pt>
                <c:pt idx="37">
                  <c:v>1.2511924750000001</c:v>
                </c:pt>
                <c:pt idx="38">
                  <c:v>1.2615553280000003</c:v>
                </c:pt>
                <c:pt idx="39">
                  <c:v>1.2717847899999999</c:v>
                </c:pt>
                <c:pt idx="40">
                  <c:v>1.2847318730000001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69ED-4A38-B5D9-0E3CDC6B0040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7A263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0.33541200000000004</c:v>
                </c:pt>
                <c:pt idx="1">
                  <c:v>0.32555999999999996</c:v>
                </c:pt>
                <c:pt idx="2">
                  <c:v>0.28586199999999995</c:v>
                </c:pt>
                <c:pt idx="3">
                  <c:v>0.3322790000000001</c:v>
                </c:pt>
                <c:pt idx="4">
                  <c:v>0.34900500000000001</c:v>
                </c:pt>
                <c:pt idx="5">
                  <c:v>0.32262000000000002</c:v>
                </c:pt>
                <c:pt idx="6">
                  <c:v>0.29896699999999998</c:v>
                </c:pt>
                <c:pt idx="7">
                  <c:v>0.3015250000000001</c:v>
                </c:pt>
                <c:pt idx="8">
                  <c:v>0.34413499999999997</c:v>
                </c:pt>
                <c:pt idx="9">
                  <c:v>0.34368500000000007</c:v>
                </c:pt>
                <c:pt idx="10">
                  <c:v>0.32376525900000003</c:v>
                </c:pt>
                <c:pt idx="11">
                  <c:v>0.32004492200000006</c:v>
                </c:pt>
                <c:pt idx="12">
                  <c:v>0.32691967699999996</c:v>
                </c:pt>
                <c:pt idx="13">
                  <c:v>0.32526745600000007</c:v>
                </c:pt>
                <c:pt idx="14">
                  <c:v>0.32416400200000001</c:v>
                </c:pt>
                <c:pt idx="15">
                  <c:v>0.32286218300000002</c:v>
                </c:pt>
                <c:pt idx="16">
                  <c:v>0.32125830099999997</c:v>
                </c:pt>
                <c:pt idx="17">
                  <c:v>0.319709625</c:v>
                </c:pt>
                <c:pt idx="18">
                  <c:v>0.31831872500000002</c:v>
                </c:pt>
                <c:pt idx="19">
                  <c:v>0.31702893100000007</c:v>
                </c:pt>
                <c:pt idx="20">
                  <c:v>0.31549200399999999</c:v>
                </c:pt>
                <c:pt idx="21">
                  <c:v>0.31423983799999999</c:v>
                </c:pt>
                <c:pt idx="22">
                  <c:v>0.31316293299999998</c:v>
                </c:pt>
                <c:pt idx="23">
                  <c:v>0.312143067</c:v>
                </c:pt>
                <c:pt idx="24">
                  <c:v>0.31115658600000001</c:v>
                </c:pt>
                <c:pt idx="25">
                  <c:v>0.31035305700000004</c:v>
                </c:pt>
                <c:pt idx="26">
                  <c:v>0.30962783799999999</c:v>
                </c:pt>
                <c:pt idx="27">
                  <c:v>0.30891345199999998</c:v>
                </c:pt>
                <c:pt idx="28">
                  <c:v>0.30822515900000003</c:v>
                </c:pt>
                <c:pt idx="29">
                  <c:v>0.30758538800000007</c:v>
                </c:pt>
                <c:pt idx="30">
                  <c:v>0.30704422000000003</c:v>
                </c:pt>
                <c:pt idx="31">
                  <c:v>0.30650534100000004</c:v>
                </c:pt>
                <c:pt idx="32">
                  <c:v>0.30600170900000001</c:v>
                </c:pt>
                <c:pt idx="33">
                  <c:v>0.30551202399999999</c:v>
                </c:pt>
                <c:pt idx="34">
                  <c:v>0.30510504200000005</c:v>
                </c:pt>
                <c:pt idx="35">
                  <c:v>0.30468942199999999</c:v>
                </c:pt>
                <c:pt idx="36">
                  <c:v>0.30428039499999998</c:v>
                </c:pt>
                <c:pt idx="37">
                  <c:v>0.303813263</c:v>
                </c:pt>
                <c:pt idx="38">
                  <c:v>0.30334045400000004</c:v>
                </c:pt>
                <c:pt idx="39">
                  <c:v>0.302816009</c:v>
                </c:pt>
                <c:pt idx="40">
                  <c:v>0.30230300899999996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69ED-4A38-B5D9-0E3CDC6B0040}"/>
            </c:ext>
          </c:extLst>
        </c:ser>
        <c:ser>
          <c:idx val="8"/>
          <c:order val="4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9B8BD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0.22062199999999996</c:v>
                </c:pt>
                <c:pt idx="1">
                  <c:v>0.22149300000000005</c:v>
                </c:pt>
                <c:pt idx="2">
                  <c:v>0.20082299999999997</c:v>
                </c:pt>
                <c:pt idx="3">
                  <c:v>0.22260399999999994</c:v>
                </c:pt>
                <c:pt idx="4">
                  <c:v>0.23390999999999998</c:v>
                </c:pt>
                <c:pt idx="5">
                  <c:v>0.23995399999999995</c:v>
                </c:pt>
                <c:pt idx="6">
                  <c:v>0.23198200000000008</c:v>
                </c:pt>
                <c:pt idx="7">
                  <c:v>0.233375</c:v>
                </c:pt>
                <c:pt idx="8">
                  <c:v>0.25426900000000002</c:v>
                </c:pt>
                <c:pt idx="9">
                  <c:v>0.25401400000000002</c:v>
                </c:pt>
                <c:pt idx="10">
                  <c:v>0.23406423899999992</c:v>
                </c:pt>
                <c:pt idx="11">
                  <c:v>0.24270266700000007</c:v>
                </c:pt>
                <c:pt idx="12">
                  <c:v>0.24217175299999996</c:v>
                </c:pt>
                <c:pt idx="13">
                  <c:v>0.24839663600000006</c:v>
                </c:pt>
                <c:pt idx="14">
                  <c:v>0.25220230100000002</c:v>
                </c:pt>
                <c:pt idx="15">
                  <c:v>0.25576968299999991</c:v>
                </c:pt>
                <c:pt idx="16">
                  <c:v>0.25616229199999996</c:v>
                </c:pt>
                <c:pt idx="17">
                  <c:v>0.25629135099999995</c:v>
                </c:pt>
                <c:pt idx="18">
                  <c:v>0.25621014399999997</c:v>
                </c:pt>
                <c:pt idx="19">
                  <c:v>0.25603213499999999</c:v>
                </c:pt>
                <c:pt idx="20">
                  <c:v>0.25538302600000001</c:v>
                </c:pt>
                <c:pt idx="21">
                  <c:v>0.25536343299999992</c:v>
                </c:pt>
                <c:pt idx="22">
                  <c:v>0.25554284700000007</c:v>
                </c:pt>
                <c:pt idx="23">
                  <c:v>0.25577477999999998</c:v>
                </c:pt>
                <c:pt idx="24">
                  <c:v>0.25598642000000005</c:v>
                </c:pt>
                <c:pt idx="25">
                  <c:v>0.25633065799999999</c:v>
                </c:pt>
                <c:pt idx="26">
                  <c:v>0.25673767100000006</c:v>
                </c:pt>
                <c:pt idx="27">
                  <c:v>0.25708502199999994</c:v>
                </c:pt>
                <c:pt idx="28">
                  <c:v>0.25735238699999996</c:v>
                </c:pt>
                <c:pt idx="29">
                  <c:v>0.25764401200000003</c:v>
                </c:pt>
                <c:pt idx="30">
                  <c:v>0.25790615900000002</c:v>
                </c:pt>
                <c:pt idx="31">
                  <c:v>0.25824917600000002</c:v>
                </c:pt>
                <c:pt idx="32">
                  <c:v>0.25863165300000002</c:v>
                </c:pt>
                <c:pt idx="33">
                  <c:v>0.25897869899999998</c:v>
                </c:pt>
                <c:pt idx="34">
                  <c:v>0.25940023799999995</c:v>
                </c:pt>
                <c:pt idx="35">
                  <c:v>0.25973907500000004</c:v>
                </c:pt>
                <c:pt idx="36">
                  <c:v>0.26000982700000003</c:v>
                </c:pt>
                <c:pt idx="37">
                  <c:v>0.26020590199999999</c:v>
                </c:pt>
                <c:pt idx="38">
                  <c:v>0.26036706599999998</c:v>
                </c:pt>
                <c:pt idx="39">
                  <c:v>0.26043868999999997</c:v>
                </c:pt>
                <c:pt idx="40">
                  <c:v>0.260463104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69ED-4A38-B5D9-0E3CDC6B0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47585552"/>
        <c:axId val="-89011872"/>
      </c:lineChart>
      <c:catAx>
        <c:axId val="-24758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187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89011872"/>
        <c:scaling>
          <c:orientation val="minMax"/>
          <c:max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47585552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8.0640562983559733E-2"/>
          <c:w val="0.77613002437732093"/>
          <c:h val="0.8117255739272694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E1AB76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2.2703270000000004</c:v>
                </c:pt>
                <c:pt idx="1">
                  <c:v>2.1697310000000001</c:v>
                </c:pt>
                <c:pt idx="2">
                  <c:v>2.034367</c:v>
                </c:pt>
                <c:pt idx="3">
                  <c:v>2.0498949999999998</c:v>
                </c:pt>
                <c:pt idx="4">
                  <c:v>2.0499019999999999</c:v>
                </c:pt>
                <c:pt idx="5">
                  <c:v>1.9125840000000001</c:v>
                </c:pt>
                <c:pt idx="6">
                  <c:v>1.8212760000000001</c:v>
                </c:pt>
                <c:pt idx="7">
                  <c:v>1.742847</c:v>
                </c:pt>
                <c:pt idx="8">
                  <c:v>1.763774</c:v>
                </c:pt>
                <c:pt idx="9">
                  <c:v>1.619003</c:v>
                </c:pt>
                <c:pt idx="10">
                  <c:v>1.4365483400000001</c:v>
                </c:pt>
                <c:pt idx="11">
                  <c:v>1.5066367190000001</c:v>
                </c:pt>
                <c:pt idx="12">
                  <c:v>1.527144775</c:v>
                </c:pt>
                <c:pt idx="13">
                  <c:v>1.4593040770000001</c:v>
                </c:pt>
                <c:pt idx="14">
                  <c:v>1.356844116</c:v>
                </c:pt>
                <c:pt idx="15">
                  <c:v>1.2413945309999999</c:v>
                </c:pt>
                <c:pt idx="16">
                  <c:v>1.258679565</c:v>
                </c:pt>
                <c:pt idx="17">
                  <c:v>1.2380860600000001</c:v>
                </c:pt>
                <c:pt idx="18">
                  <c:v>1.2301972659999998</c:v>
                </c:pt>
                <c:pt idx="19">
                  <c:v>1.2137359619999999</c:v>
                </c:pt>
                <c:pt idx="20">
                  <c:v>1.1944962160000001</c:v>
                </c:pt>
                <c:pt idx="21">
                  <c:v>1.188260254</c:v>
                </c:pt>
                <c:pt idx="22">
                  <c:v>1.1840778809999999</c:v>
                </c:pt>
                <c:pt idx="23">
                  <c:v>1.1793483890000001</c:v>
                </c:pt>
                <c:pt idx="24">
                  <c:v>1.1784636230000001</c:v>
                </c:pt>
                <c:pt idx="25">
                  <c:v>1.165395996</c:v>
                </c:pt>
                <c:pt idx="26">
                  <c:v>1.164724487</c:v>
                </c:pt>
                <c:pt idx="27">
                  <c:v>1.169283936</c:v>
                </c:pt>
                <c:pt idx="28">
                  <c:v>1.1668319089999999</c:v>
                </c:pt>
                <c:pt idx="29">
                  <c:v>1.1756146240000001</c:v>
                </c:pt>
                <c:pt idx="30">
                  <c:v>1.1802480470000001</c:v>
                </c:pt>
                <c:pt idx="31">
                  <c:v>1.185378906</c:v>
                </c:pt>
                <c:pt idx="32">
                  <c:v>1.193954102</c:v>
                </c:pt>
                <c:pt idx="33">
                  <c:v>1.1990375979999999</c:v>
                </c:pt>
                <c:pt idx="34">
                  <c:v>1.2010953369999999</c:v>
                </c:pt>
                <c:pt idx="35">
                  <c:v>1.202797119</c:v>
                </c:pt>
                <c:pt idx="36">
                  <c:v>1.203897217</c:v>
                </c:pt>
                <c:pt idx="37">
                  <c:v>1.210246948</c:v>
                </c:pt>
                <c:pt idx="38">
                  <c:v>1.2153626710000001</c:v>
                </c:pt>
                <c:pt idx="39">
                  <c:v>1.2238715819999999</c:v>
                </c:pt>
                <c:pt idx="40">
                  <c:v>1.2350955809999999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512-423D-87E0-96196018F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1.838192</c:v>
                </c:pt>
                <c:pt idx="1">
                  <c:v>1.8045129999999998</c:v>
                </c:pt>
                <c:pt idx="2">
                  <c:v>1.769401</c:v>
                </c:pt>
                <c:pt idx="3">
                  <c:v>1.79216</c:v>
                </c:pt>
                <c:pt idx="4">
                  <c:v>1.810684</c:v>
                </c:pt>
                <c:pt idx="5">
                  <c:v>1.834956</c:v>
                </c:pt>
                <c:pt idx="6">
                  <c:v>1.8673410000000001</c:v>
                </c:pt>
                <c:pt idx="7">
                  <c:v>1.8839900000000001</c:v>
                </c:pt>
                <c:pt idx="8">
                  <c:v>1.9143300000000001</c:v>
                </c:pt>
                <c:pt idx="9">
                  <c:v>1.9082399999999999</c:v>
                </c:pt>
                <c:pt idx="10">
                  <c:v>1.5876687949999999</c:v>
                </c:pt>
                <c:pt idx="11">
                  <c:v>1.689692908</c:v>
                </c:pt>
                <c:pt idx="12">
                  <c:v>1.7390195049999999</c:v>
                </c:pt>
                <c:pt idx="13">
                  <c:v>1.7364713030000001</c:v>
                </c:pt>
                <c:pt idx="14">
                  <c:v>1.7347945229999999</c:v>
                </c:pt>
                <c:pt idx="15">
                  <c:v>1.7372617479999999</c:v>
                </c:pt>
                <c:pt idx="16">
                  <c:v>1.7317675490000002</c:v>
                </c:pt>
                <c:pt idx="17">
                  <c:v>1.7248120999999998</c:v>
                </c:pt>
                <c:pt idx="18">
                  <c:v>1.7166495370000001</c:v>
                </c:pt>
                <c:pt idx="19">
                  <c:v>1.7081276489999999</c:v>
                </c:pt>
                <c:pt idx="20">
                  <c:v>1.7032914829999999</c:v>
                </c:pt>
                <c:pt idx="21">
                  <c:v>1.700058579</c:v>
                </c:pt>
                <c:pt idx="22">
                  <c:v>1.69869611</c:v>
                </c:pt>
                <c:pt idx="23">
                  <c:v>1.6987336959999999</c:v>
                </c:pt>
                <c:pt idx="24">
                  <c:v>1.702115536</c:v>
                </c:pt>
                <c:pt idx="25">
                  <c:v>1.7070923759999999</c:v>
                </c:pt>
                <c:pt idx="26">
                  <c:v>1.7140627359999998</c:v>
                </c:pt>
                <c:pt idx="27">
                  <c:v>1.7182851170000002</c:v>
                </c:pt>
                <c:pt idx="28">
                  <c:v>1.7247324899999998</c:v>
                </c:pt>
                <c:pt idx="29">
                  <c:v>1.7303842200000001</c:v>
                </c:pt>
                <c:pt idx="30">
                  <c:v>1.7374148030000001</c:v>
                </c:pt>
                <c:pt idx="31">
                  <c:v>1.745702045</c:v>
                </c:pt>
                <c:pt idx="32">
                  <c:v>1.7555294230000003</c:v>
                </c:pt>
                <c:pt idx="33">
                  <c:v>1.7642325739999998</c:v>
                </c:pt>
                <c:pt idx="34">
                  <c:v>1.782309052</c:v>
                </c:pt>
                <c:pt idx="35">
                  <c:v>1.7793621260000003</c:v>
                </c:pt>
                <c:pt idx="36">
                  <c:v>1.7893503880000001</c:v>
                </c:pt>
                <c:pt idx="37">
                  <c:v>1.8125689070000002</c:v>
                </c:pt>
                <c:pt idx="38">
                  <c:v>1.8125189310000001</c:v>
                </c:pt>
                <c:pt idx="39">
                  <c:v>1.8225208320000001</c:v>
                </c:pt>
                <c:pt idx="40">
                  <c:v>1.8326814389999999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512-423D-87E0-96196018F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82AB64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0.9200219999999999</c:v>
                </c:pt>
                <c:pt idx="1">
                  <c:v>0.92458899999999999</c:v>
                </c:pt>
                <c:pt idx="2">
                  <c:v>0.93850999999999996</c:v>
                </c:pt>
                <c:pt idx="3">
                  <c:v>0.95909800000000012</c:v>
                </c:pt>
                <c:pt idx="4">
                  <c:v>0.96973500000000001</c:v>
                </c:pt>
                <c:pt idx="5">
                  <c:v>0.95272599999999996</c:v>
                </c:pt>
                <c:pt idx="6">
                  <c:v>0.95094400000000012</c:v>
                </c:pt>
                <c:pt idx="7">
                  <c:v>0.96884800000000004</c:v>
                </c:pt>
                <c:pt idx="8">
                  <c:v>1.0044770000000001</c:v>
                </c:pt>
                <c:pt idx="9">
                  <c:v>1.0167390000000001</c:v>
                </c:pt>
                <c:pt idx="10">
                  <c:v>0.98514477599999983</c:v>
                </c:pt>
                <c:pt idx="11">
                  <c:v>0.98317993200000009</c:v>
                </c:pt>
                <c:pt idx="12">
                  <c:v>0.972060547</c:v>
                </c:pt>
                <c:pt idx="13">
                  <c:v>0.98809362800000011</c:v>
                </c:pt>
                <c:pt idx="14">
                  <c:v>1.0019214780000001</c:v>
                </c:pt>
                <c:pt idx="15">
                  <c:v>1.023880371</c:v>
                </c:pt>
                <c:pt idx="16">
                  <c:v>1.0418243709999999</c:v>
                </c:pt>
                <c:pt idx="17">
                  <c:v>1.048197906</c:v>
                </c:pt>
                <c:pt idx="18">
                  <c:v>1.0518795780000001</c:v>
                </c:pt>
                <c:pt idx="19">
                  <c:v>1.0547160340000001</c:v>
                </c:pt>
                <c:pt idx="20">
                  <c:v>1.0581325369999999</c:v>
                </c:pt>
                <c:pt idx="21">
                  <c:v>1.0655407409999997</c:v>
                </c:pt>
                <c:pt idx="22">
                  <c:v>1.0721784970000001</c:v>
                </c:pt>
                <c:pt idx="23">
                  <c:v>1.076884094</c:v>
                </c:pt>
                <c:pt idx="24">
                  <c:v>1.0851696470000001</c:v>
                </c:pt>
                <c:pt idx="25">
                  <c:v>1.0945970459999999</c:v>
                </c:pt>
                <c:pt idx="26">
                  <c:v>1.1032209470000001</c:v>
                </c:pt>
                <c:pt idx="27">
                  <c:v>1.1126110229999999</c:v>
                </c:pt>
                <c:pt idx="28">
                  <c:v>1.1228848870000001</c:v>
                </c:pt>
                <c:pt idx="29">
                  <c:v>1.1325504149999999</c:v>
                </c:pt>
                <c:pt idx="30">
                  <c:v>1.1392533570000001</c:v>
                </c:pt>
                <c:pt idx="31">
                  <c:v>1.1488068540000003</c:v>
                </c:pt>
                <c:pt idx="32">
                  <c:v>1.1580676269999999</c:v>
                </c:pt>
                <c:pt idx="33">
                  <c:v>1.1665927429999998</c:v>
                </c:pt>
                <c:pt idx="34">
                  <c:v>1.1717467349999999</c:v>
                </c:pt>
                <c:pt idx="35">
                  <c:v>1.1799959709999999</c:v>
                </c:pt>
                <c:pt idx="36">
                  <c:v>1.1874472650000001</c:v>
                </c:pt>
                <c:pt idx="37">
                  <c:v>1.1955546869999998</c:v>
                </c:pt>
                <c:pt idx="38">
                  <c:v>1.2044067690000002</c:v>
                </c:pt>
                <c:pt idx="39">
                  <c:v>1.2143664249999999</c:v>
                </c:pt>
                <c:pt idx="40">
                  <c:v>1.2273929130000001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9512-423D-87E0-96196018F71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8575" cap="rnd">
              <a:solidFill>
                <a:srgbClr val="7A263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0.33541200000000004</c:v>
                </c:pt>
                <c:pt idx="1">
                  <c:v>0.32555999999999996</c:v>
                </c:pt>
                <c:pt idx="2">
                  <c:v>0.28586199999999995</c:v>
                </c:pt>
                <c:pt idx="3">
                  <c:v>0.3322790000000001</c:v>
                </c:pt>
                <c:pt idx="4">
                  <c:v>0.34900500000000001</c:v>
                </c:pt>
                <c:pt idx="5">
                  <c:v>0.32262000000000002</c:v>
                </c:pt>
                <c:pt idx="6">
                  <c:v>0.29896699999999998</c:v>
                </c:pt>
                <c:pt idx="7">
                  <c:v>0.3015250000000001</c:v>
                </c:pt>
                <c:pt idx="8">
                  <c:v>0.34413499999999997</c:v>
                </c:pt>
                <c:pt idx="9">
                  <c:v>0.34368500000000007</c:v>
                </c:pt>
                <c:pt idx="10">
                  <c:v>0.323765258</c:v>
                </c:pt>
                <c:pt idx="11">
                  <c:v>0.32004492199999995</c:v>
                </c:pt>
                <c:pt idx="12">
                  <c:v>0.32899420099999999</c:v>
                </c:pt>
                <c:pt idx="13">
                  <c:v>0.32743536300000003</c:v>
                </c:pt>
                <c:pt idx="14">
                  <c:v>0.3257457270000001</c:v>
                </c:pt>
                <c:pt idx="15">
                  <c:v>0.32408120699999993</c:v>
                </c:pt>
                <c:pt idx="16">
                  <c:v>0.32259661800000006</c:v>
                </c:pt>
                <c:pt idx="17">
                  <c:v>0.32132959</c:v>
                </c:pt>
                <c:pt idx="18">
                  <c:v>0.32030096499999999</c:v>
                </c:pt>
                <c:pt idx="19">
                  <c:v>0.31927890000000003</c:v>
                </c:pt>
                <c:pt idx="20">
                  <c:v>0.317959777</c:v>
                </c:pt>
                <c:pt idx="21">
                  <c:v>0.31677969400000006</c:v>
                </c:pt>
                <c:pt idx="22">
                  <c:v>0.31569632000000003</c:v>
                </c:pt>
                <c:pt idx="23">
                  <c:v>0.31470373600000001</c:v>
                </c:pt>
                <c:pt idx="24">
                  <c:v>0.31378289799999998</c:v>
                </c:pt>
                <c:pt idx="25">
                  <c:v>0.31302563500000002</c:v>
                </c:pt>
                <c:pt idx="26">
                  <c:v>0.312341217</c:v>
                </c:pt>
                <c:pt idx="27">
                  <c:v>0.31168212899999997</c:v>
                </c:pt>
                <c:pt idx="28">
                  <c:v>0.31108016999999999</c:v>
                </c:pt>
                <c:pt idx="29">
                  <c:v>0.31052505499999994</c:v>
                </c:pt>
                <c:pt idx="30">
                  <c:v>0.310080841</c:v>
                </c:pt>
                <c:pt idx="31">
                  <c:v>0.30964742999999995</c:v>
                </c:pt>
                <c:pt idx="32">
                  <c:v>0.30918637100000002</c:v>
                </c:pt>
                <c:pt idx="33">
                  <c:v>0.30871377499999997</c:v>
                </c:pt>
                <c:pt idx="34">
                  <c:v>0.30826599099999996</c:v>
                </c:pt>
                <c:pt idx="35">
                  <c:v>0.30780859400000005</c:v>
                </c:pt>
                <c:pt idx="36">
                  <c:v>0.30733511400000002</c:v>
                </c:pt>
                <c:pt idx="37">
                  <c:v>0.30685226399999993</c:v>
                </c:pt>
                <c:pt idx="38">
                  <c:v>0.30636505199999997</c:v>
                </c:pt>
                <c:pt idx="39">
                  <c:v>0.30584445200000004</c:v>
                </c:pt>
                <c:pt idx="40">
                  <c:v>0.30534686299999997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ln w="28575" cap="rnd">
              <a:solidFill>
                <a:srgbClr val="E9B8BD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0.22062199999999996</c:v>
                </c:pt>
                <c:pt idx="1">
                  <c:v>0.22149300000000005</c:v>
                </c:pt>
                <c:pt idx="2">
                  <c:v>0.20082299999999997</c:v>
                </c:pt>
                <c:pt idx="3">
                  <c:v>0.22260399999999994</c:v>
                </c:pt>
                <c:pt idx="4">
                  <c:v>0.23390999999999998</c:v>
                </c:pt>
                <c:pt idx="5">
                  <c:v>0.23995399999999995</c:v>
                </c:pt>
                <c:pt idx="6">
                  <c:v>0.23198200000000008</c:v>
                </c:pt>
                <c:pt idx="7">
                  <c:v>0.233375</c:v>
                </c:pt>
                <c:pt idx="8">
                  <c:v>0.25426900000000002</c:v>
                </c:pt>
                <c:pt idx="9">
                  <c:v>0.25401400000000002</c:v>
                </c:pt>
                <c:pt idx="10">
                  <c:v>0.23406426999999996</c:v>
                </c:pt>
                <c:pt idx="11">
                  <c:v>0.24270269799999994</c:v>
                </c:pt>
                <c:pt idx="12">
                  <c:v>0.24332415800000001</c:v>
                </c:pt>
                <c:pt idx="13">
                  <c:v>0.249907715</c:v>
                </c:pt>
                <c:pt idx="14">
                  <c:v>0.253198914</c:v>
                </c:pt>
                <c:pt idx="15">
                  <c:v>0.25681634599999997</c:v>
                </c:pt>
                <c:pt idx="16">
                  <c:v>0.25742648299999998</c:v>
                </c:pt>
                <c:pt idx="17">
                  <c:v>0.25795172099999997</c:v>
                </c:pt>
                <c:pt idx="18">
                  <c:v>0.258429138</c:v>
                </c:pt>
                <c:pt idx="19">
                  <c:v>0.25864779699999996</c:v>
                </c:pt>
                <c:pt idx="20">
                  <c:v>0.258325745</c:v>
                </c:pt>
                <c:pt idx="21">
                  <c:v>0.25838784800000009</c:v>
                </c:pt>
                <c:pt idx="22">
                  <c:v>0.25851745600000003</c:v>
                </c:pt>
                <c:pt idx="23">
                  <c:v>0.25877349799999994</c:v>
                </c:pt>
                <c:pt idx="24">
                  <c:v>0.25909909000000003</c:v>
                </c:pt>
                <c:pt idx="25">
                  <c:v>0.25952426100000003</c:v>
                </c:pt>
                <c:pt idx="26">
                  <c:v>0.26001541100000003</c:v>
                </c:pt>
                <c:pt idx="27">
                  <c:v>0.26043649299999999</c:v>
                </c:pt>
                <c:pt idx="28">
                  <c:v>0.26085980299999995</c:v>
                </c:pt>
                <c:pt idx="29">
                  <c:v>0.26126031499999997</c:v>
                </c:pt>
                <c:pt idx="30">
                  <c:v>0.261715484</c:v>
                </c:pt>
                <c:pt idx="31">
                  <c:v>0.26219186400000005</c:v>
                </c:pt>
                <c:pt idx="32">
                  <c:v>0.26260403499999996</c:v>
                </c:pt>
                <c:pt idx="33">
                  <c:v>0.26296038799999999</c:v>
                </c:pt>
                <c:pt idx="34">
                  <c:v>0.263294739</c:v>
                </c:pt>
                <c:pt idx="35">
                  <c:v>0.26358154300000008</c:v>
                </c:pt>
                <c:pt idx="36">
                  <c:v>0.26377914400000002</c:v>
                </c:pt>
                <c:pt idx="37">
                  <c:v>0.26393258699999994</c:v>
                </c:pt>
                <c:pt idx="38">
                  <c:v>0.26407531800000006</c:v>
                </c:pt>
                <c:pt idx="39">
                  <c:v>0.26415512099999999</c:v>
                </c:pt>
                <c:pt idx="40">
                  <c:v>0.26419363400000001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020576"/>
        <c:axId val="-89021120"/>
      </c:lineChart>
      <c:catAx>
        <c:axId val="-89020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2112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89021120"/>
        <c:scaling>
          <c:orientation val="minMax"/>
          <c:max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20576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8339181063749907E-2"/>
          <c:w val="0.77613002437732093"/>
          <c:h val="0.824026955847079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E1AB76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2.2703270000000004</c:v>
                </c:pt>
                <c:pt idx="1">
                  <c:v>2.1697310000000001</c:v>
                </c:pt>
                <c:pt idx="2">
                  <c:v>2.034367</c:v>
                </c:pt>
                <c:pt idx="3">
                  <c:v>2.0498949999999998</c:v>
                </c:pt>
                <c:pt idx="4">
                  <c:v>2.0499019999999999</c:v>
                </c:pt>
                <c:pt idx="5">
                  <c:v>1.9125840000000001</c:v>
                </c:pt>
                <c:pt idx="6">
                  <c:v>1.8212760000000001</c:v>
                </c:pt>
                <c:pt idx="7">
                  <c:v>1.742847</c:v>
                </c:pt>
                <c:pt idx="8">
                  <c:v>1.763774</c:v>
                </c:pt>
                <c:pt idx="9">
                  <c:v>1.619003</c:v>
                </c:pt>
                <c:pt idx="10">
                  <c:v>1.4353945309999998</c:v>
                </c:pt>
                <c:pt idx="11">
                  <c:v>1.501616211</c:v>
                </c:pt>
                <c:pt idx="12">
                  <c:v>1.5280053709999999</c:v>
                </c:pt>
                <c:pt idx="13">
                  <c:v>1.430599121</c:v>
                </c:pt>
                <c:pt idx="14">
                  <c:v>1.3226826169999999</c:v>
                </c:pt>
                <c:pt idx="15">
                  <c:v>1.2002919919999999</c:v>
                </c:pt>
                <c:pt idx="16">
                  <c:v>1.1918442379999998</c:v>
                </c:pt>
                <c:pt idx="17">
                  <c:v>1.158971558</c:v>
                </c:pt>
                <c:pt idx="18">
                  <c:v>1.1382595209999999</c:v>
                </c:pt>
                <c:pt idx="19">
                  <c:v>1.1303386230000001</c:v>
                </c:pt>
                <c:pt idx="20">
                  <c:v>1.1099967039999998</c:v>
                </c:pt>
                <c:pt idx="21">
                  <c:v>1.101128906</c:v>
                </c:pt>
                <c:pt idx="22">
                  <c:v>1.0915664059999999</c:v>
                </c:pt>
                <c:pt idx="23">
                  <c:v>1.0996297609999999</c:v>
                </c:pt>
                <c:pt idx="24">
                  <c:v>1.1004168700000001</c:v>
                </c:pt>
                <c:pt idx="25">
                  <c:v>1.0895150149999999</c:v>
                </c:pt>
                <c:pt idx="26">
                  <c:v>1.08696875</c:v>
                </c:pt>
                <c:pt idx="27">
                  <c:v>1.0921623540000001</c:v>
                </c:pt>
                <c:pt idx="28">
                  <c:v>1.0923166499999999</c:v>
                </c:pt>
                <c:pt idx="29">
                  <c:v>1.091667114</c:v>
                </c:pt>
                <c:pt idx="30">
                  <c:v>1.101159424</c:v>
                </c:pt>
                <c:pt idx="31">
                  <c:v>1.107806885</c:v>
                </c:pt>
                <c:pt idx="32">
                  <c:v>1.1151751710000002</c:v>
                </c:pt>
                <c:pt idx="33">
                  <c:v>1.1263670649999999</c:v>
                </c:pt>
                <c:pt idx="34">
                  <c:v>1.1350640869999999</c:v>
                </c:pt>
                <c:pt idx="35">
                  <c:v>1.1353016359999999</c:v>
                </c:pt>
                <c:pt idx="36">
                  <c:v>1.1456107179999999</c:v>
                </c:pt>
                <c:pt idx="37">
                  <c:v>1.149464966</c:v>
                </c:pt>
                <c:pt idx="38">
                  <c:v>1.1581706540000001</c:v>
                </c:pt>
                <c:pt idx="39">
                  <c:v>1.1687158199999998</c:v>
                </c:pt>
                <c:pt idx="40">
                  <c:v>1.178172974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E66-4216-AA3F-03911FD27DD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1.838192</c:v>
                </c:pt>
                <c:pt idx="1">
                  <c:v>1.8045129999999998</c:v>
                </c:pt>
                <c:pt idx="2">
                  <c:v>1.769401</c:v>
                </c:pt>
                <c:pt idx="3">
                  <c:v>1.79216</c:v>
                </c:pt>
                <c:pt idx="4">
                  <c:v>1.810684</c:v>
                </c:pt>
                <c:pt idx="5">
                  <c:v>1.834956</c:v>
                </c:pt>
                <c:pt idx="6">
                  <c:v>1.8673410000000001</c:v>
                </c:pt>
                <c:pt idx="7">
                  <c:v>1.8839900000000001</c:v>
                </c:pt>
                <c:pt idx="8">
                  <c:v>1.9143300000000001</c:v>
                </c:pt>
                <c:pt idx="9">
                  <c:v>1.9082399999999999</c:v>
                </c:pt>
                <c:pt idx="10">
                  <c:v>1.5877144029999999</c:v>
                </c:pt>
                <c:pt idx="11">
                  <c:v>1.6798185620000001</c:v>
                </c:pt>
                <c:pt idx="12">
                  <c:v>1.7111924710000002</c:v>
                </c:pt>
                <c:pt idx="13">
                  <c:v>1.7212932589999999</c:v>
                </c:pt>
                <c:pt idx="14">
                  <c:v>1.7187530309999999</c:v>
                </c:pt>
                <c:pt idx="15">
                  <c:v>1.71499647</c:v>
                </c:pt>
                <c:pt idx="16">
                  <c:v>1.706548765</c:v>
                </c:pt>
                <c:pt idx="17">
                  <c:v>1.6986141939999999</c:v>
                </c:pt>
                <c:pt idx="18">
                  <c:v>1.6901205539999999</c:v>
                </c:pt>
                <c:pt idx="19">
                  <c:v>1.6796665120000001</c:v>
                </c:pt>
                <c:pt idx="20">
                  <c:v>1.6672420470000002</c:v>
                </c:pt>
                <c:pt idx="21">
                  <c:v>1.6586880030000002</c:v>
                </c:pt>
                <c:pt idx="22">
                  <c:v>1.6485879010000002</c:v>
                </c:pt>
                <c:pt idx="23">
                  <c:v>1.6395718479999999</c:v>
                </c:pt>
                <c:pt idx="24">
                  <c:v>1.6349287380000002</c:v>
                </c:pt>
                <c:pt idx="25">
                  <c:v>1.630213398</c:v>
                </c:pt>
                <c:pt idx="26">
                  <c:v>1.6234361479999999</c:v>
                </c:pt>
                <c:pt idx="27">
                  <c:v>1.6157227930000002</c:v>
                </c:pt>
                <c:pt idx="28">
                  <c:v>1.612808682</c:v>
                </c:pt>
                <c:pt idx="29">
                  <c:v>1.6091339739999999</c:v>
                </c:pt>
                <c:pt idx="30">
                  <c:v>1.610220368</c:v>
                </c:pt>
                <c:pt idx="31">
                  <c:v>1.6091801219999999</c:v>
                </c:pt>
                <c:pt idx="32">
                  <c:v>1.6047563169999999</c:v>
                </c:pt>
                <c:pt idx="33">
                  <c:v>1.6052201319999999</c:v>
                </c:pt>
                <c:pt idx="34">
                  <c:v>1.6045379450000001</c:v>
                </c:pt>
                <c:pt idx="35">
                  <c:v>1.606073431</c:v>
                </c:pt>
                <c:pt idx="36">
                  <c:v>1.6037980860000001</c:v>
                </c:pt>
                <c:pt idx="37">
                  <c:v>1.6038824250000001</c:v>
                </c:pt>
                <c:pt idx="38">
                  <c:v>1.6049109250000002</c:v>
                </c:pt>
                <c:pt idx="39">
                  <c:v>1.6099950220000001</c:v>
                </c:pt>
                <c:pt idx="40">
                  <c:v>1.6158246460000001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E66-4216-AA3F-03911FD27DD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0.9200219999999999</c:v>
                </c:pt>
                <c:pt idx="1">
                  <c:v>0.92458899999999999</c:v>
                </c:pt>
                <c:pt idx="2">
                  <c:v>0.93850999999999996</c:v>
                </c:pt>
                <c:pt idx="3">
                  <c:v>0.95909800000000012</c:v>
                </c:pt>
                <c:pt idx="4">
                  <c:v>0.96973500000000001</c:v>
                </c:pt>
                <c:pt idx="5">
                  <c:v>0.95272599999999996</c:v>
                </c:pt>
                <c:pt idx="6">
                  <c:v>0.95094400000000012</c:v>
                </c:pt>
                <c:pt idx="7">
                  <c:v>0.96884800000000004</c:v>
                </c:pt>
                <c:pt idx="8">
                  <c:v>1.0044770000000001</c:v>
                </c:pt>
                <c:pt idx="9">
                  <c:v>1.0167390000000001</c:v>
                </c:pt>
                <c:pt idx="10">
                  <c:v>0.98512054400000015</c:v>
                </c:pt>
                <c:pt idx="11">
                  <c:v>1.0041296390000001</c:v>
                </c:pt>
                <c:pt idx="12">
                  <c:v>1.0251050099999999</c:v>
                </c:pt>
                <c:pt idx="13">
                  <c:v>1.061236786</c:v>
                </c:pt>
                <c:pt idx="14">
                  <c:v>1.080735199</c:v>
                </c:pt>
                <c:pt idx="15">
                  <c:v>1.1007987669999999</c:v>
                </c:pt>
                <c:pt idx="16">
                  <c:v>1.1206114200000001</c:v>
                </c:pt>
                <c:pt idx="17">
                  <c:v>1.1320826420000001</c:v>
                </c:pt>
                <c:pt idx="18">
                  <c:v>1.1475550539999999</c:v>
                </c:pt>
                <c:pt idx="19">
                  <c:v>1.1591811219999999</c:v>
                </c:pt>
                <c:pt idx="20">
                  <c:v>1.1716348569999999</c:v>
                </c:pt>
                <c:pt idx="21">
                  <c:v>1.189056305</c:v>
                </c:pt>
                <c:pt idx="22">
                  <c:v>1.2005951530000003</c:v>
                </c:pt>
                <c:pt idx="23">
                  <c:v>1.213904053</c:v>
                </c:pt>
                <c:pt idx="24">
                  <c:v>1.2289902350000002</c:v>
                </c:pt>
                <c:pt idx="25">
                  <c:v>1.2429144889999999</c:v>
                </c:pt>
                <c:pt idx="26">
                  <c:v>1.2533362120000002</c:v>
                </c:pt>
                <c:pt idx="27">
                  <c:v>1.2613274839999999</c:v>
                </c:pt>
                <c:pt idx="28">
                  <c:v>1.272487701</c:v>
                </c:pt>
                <c:pt idx="29">
                  <c:v>1.2861484380000001</c:v>
                </c:pt>
                <c:pt idx="30">
                  <c:v>1.2990575559999999</c:v>
                </c:pt>
                <c:pt idx="31">
                  <c:v>1.3098601680000002</c:v>
                </c:pt>
                <c:pt idx="32">
                  <c:v>1.3246267389999999</c:v>
                </c:pt>
                <c:pt idx="33">
                  <c:v>1.3339717099999999</c:v>
                </c:pt>
                <c:pt idx="34">
                  <c:v>1.347224151</c:v>
                </c:pt>
                <c:pt idx="35">
                  <c:v>1.3587261659999998</c:v>
                </c:pt>
                <c:pt idx="36">
                  <c:v>1.3681218869999998</c:v>
                </c:pt>
                <c:pt idx="37">
                  <c:v>1.3761027830000001</c:v>
                </c:pt>
                <c:pt idx="38">
                  <c:v>1.3819278559999999</c:v>
                </c:pt>
                <c:pt idx="39">
                  <c:v>1.398220032</c:v>
                </c:pt>
                <c:pt idx="40">
                  <c:v>1.4160842280000001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BE66-4216-AA3F-03911FD27DD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8575" cap="rnd">
              <a:solidFill>
                <a:srgbClr val="7A263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0.33541200000000004</c:v>
                </c:pt>
                <c:pt idx="1">
                  <c:v>0.32555999999999996</c:v>
                </c:pt>
                <c:pt idx="2">
                  <c:v>0.28586199999999995</c:v>
                </c:pt>
                <c:pt idx="3">
                  <c:v>0.3322790000000001</c:v>
                </c:pt>
                <c:pt idx="4">
                  <c:v>0.34900500000000001</c:v>
                </c:pt>
                <c:pt idx="5">
                  <c:v>0.32262000000000002</c:v>
                </c:pt>
                <c:pt idx="6">
                  <c:v>0.29896699999999998</c:v>
                </c:pt>
                <c:pt idx="7">
                  <c:v>0.3015250000000001</c:v>
                </c:pt>
                <c:pt idx="8">
                  <c:v>0.34413499999999997</c:v>
                </c:pt>
                <c:pt idx="9">
                  <c:v>0.34368500000000007</c:v>
                </c:pt>
                <c:pt idx="10">
                  <c:v>0.323765258</c:v>
                </c:pt>
                <c:pt idx="11">
                  <c:v>0.32004492199999995</c:v>
                </c:pt>
                <c:pt idx="12">
                  <c:v>0.3238953859999999</c:v>
                </c:pt>
                <c:pt idx="13">
                  <c:v>0.32135833699999999</c:v>
                </c:pt>
                <c:pt idx="14">
                  <c:v>0.31994824199999994</c:v>
                </c:pt>
                <c:pt idx="15">
                  <c:v>0.31854901199999996</c:v>
                </c:pt>
                <c:pt idx="16">
                  <c:v>0.317065033</c:v>
                </c:pt>
                <c:pt idx="17">
                  <c:v>0.31561013799999993</c:v>
                </c:pt>
                <c:pt idx="18">
                  <c:v>0.31432882699999998</c:v>
                </c:pt>
                <c:pt idx="19">
                  <c:v>0.31302798399999998</c:v>
                </c:pt>
                <c:pt idx="20">
                  <c:v>0.31142455999999996</c:v>
                </c:pt>
                <c:pt idx="21">
                  <c:v>0.31006228599999996</c:v>
                </c:pt>
                <c:pt idx="22">
                  <c:v>0.30894500799999997</c:v>
                </c:pt>
                <c:pt idx="23">
                  <c:v>0.30795135500000004</c:v>
                </c:pt>
                <c:pt idx="24">
                  <c:v>0.30695755000000002</c:v>
                </c:pt>
                <c:pt idx="25">
                  <c:v>0.30614990200000003</c:v>
                </c:pt>
                <c:pt idx="26">
                  <c:v>0.30536166400000003</c:v>
                </c:pt>
                <c:pt idx="27">
                  <c:v>0.30451702900000005</c:v>
                </c:pt>
                <c:pt idx="28">
                  <c:v>0.30366836599999997</c:v>
                </c:pt>
                <c:pt idx="29">
                  <c:v>0.30291174400000004</c:v>
                </c:pt>
                <c:pt idx="30">
                  <c:v>0.302262207</c:v>
                </c:pt>
                <c:pt idx="31">
                  <c:v>0.30158093299999994</c:v>
                </c:pt>
                <c:pt idx="32">
                  <c:v>0.30088278200000002</c:v>
                </c:pt>
                <c:pt idx="33">
                  <c:v>0.30020837400000006</c:v>
                </c:pt>
                <c:pt idx="34">
                  <c:v>0.29961663799999999</c:v>
                </c:pt>
                <c:pt idx="35">
                  <c:v>0.29902181999999994</c:v>
                </c:pt>
                <c:pt idx="36">
                  <c:v>0.29845501699999993</c:v>
                </c:pt>
                <c:pt idx="37">
                  <c:v>0.29785842899999998</c:v>
                </c:pt>
                <c:pt idx="38">
                  <c:v>0.29727023399999997</c:v>
                </c:pt>
                <c:pt idx="39">
                  <c:v>0.296663177</c:v>
                </c:pt>
                <c:pt idx="40">
                  <c:v>0.29607299800000003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ln w="28575" cap="rnd">
              <a:solidFill>
                <a:srgbClr val="E9B8BD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0.22062199999999996</c:v>
                </c:pt>
                <c:pt idx="1">
                  <c:v>0.22149300000000005</c:v>
                </c:pt>
                <c:pt idx="2">
                  <c:v>0.20082299999999997</c:v>
                </c:pt>
                <c:pt idx="3">
                  <c:v>0.22260399999999994</c:v>
                </c:pt>
                <c:pt idx="4">
                  <c:v>0.23390999999999998</c:v>
                </c:pt>
                <c:pt idx="5">
                  <c:v>0.23995399999999995</c:v>
                </c:pt>
                <c:pt idx="6">
                  <c:v>0.23198200000000008</c:v>
                </c:pt>
                <c:pt idx="7">
                  <c:v>0.233375</c:v>
                </c:pt>
                <c:pt idx="8">
                  <c:v>0.25426900000000002</c:v>
                </c:pt>
                <c:pt idx="9">
                  <c:v>0.25401400000000002</c:v>
                </c:pt>
                <c:pt idx="10">
                  <c:v>0.23406423899999998</c:v>
                </c:pt>
                <c:pt idx="11">
                  <c:v>0.24270266699999996</c:v>
                </c:pt>
                <c:pt idx="12">
                  <c:v>0.24086236600000008</c:v>
                </c:pt>
                <c:pt idx="13">
                  <c:v>0.24531915300000004</c:v>
                </c:pt>
                <c:pt idx="14">
                  <c:v>0.24838009699999997</c:v>
                </c:pt>
                <c:pt idx="15">
                  <c:v>0.251334167</c:v>
                </c:pt>
                <c:pt idx="16">
                  <c:v>0.25201574700000001</c:v>
                </c:pt>
                <c:pt idx="17">
                  <c:v>0.25235800200000003</c:v>
                </c:pt>
                <c:pt idx="18">
                  <c:v>0.25260220299999997</c:v>
                </c:pt>
                <c:pt idx="19">
                  <c:v>0.25255059799999996</c:v>
                </c:pt>
                <c:pt idx="20">
                  <c:v>0.25198562600000002</c:v>
                </c:pt>
                <c:pt idx="21">
                  <c:v>0.25195959499999998</c:v>
                </c:pt>
                <c:pt idx="22">
                  <c:v>0.25225433399999997</c:v>
                </c:pt>
                <c:pt idx="23">
                  <c:v>0.25269143700000002</c:v>
                </c:pt>
                <c:pt idx="24">
                  <c:v>0.25312298599999999</c:v>
                </c:pt>
                <c:pt idx="25">
                  <c:v>0.25368292200000003</c:v>
                </c:pt>
                <c:pt idx="26">
                  <c:v>0.25424951200000001</c:v>
                </c:pt>
                <c:pt idx="27">
                  <c:v>0.25464462300000001</c:v>
                </c:pt>
                <c:pt idx="28">
                  <c:v>0.25489196799999997</c:v>
                </c:pt>
                <c:pt idx="29">
                  <c:v>0.25520739800000009</c:v>
                </c:pt>
                <c:pt idx="30">
                  <c:v>0.25551931700000002</c:v>
                </c:pt>
                <c:pt idx="31">
                  <c:v>0.25584179699999998</c:v>
                </c:pt>
                <c:pt idx="32">
                  <c:v>0.25612313799999997</c:v>
                </c:pt>
                <c:pt idx="33">
                  <c:v>0.25640670799999998</c:v>
                </c:pt>
                <c:pt idx="34">
                  <c:v>0.25673376499999995</c:v>
                </c:pt>
                <c:pt idx="35">
                  <c:v>0.256985352</c:v>
                </c:pt>
                <c:pt idx="36">
                  <c:v>0.25719424400000002</c:v>
                </c:pt>
                <c:pt idx="37">
                  <c:v>0.25733609000000002</c:v>
                </c:pt>
                <c:pt idx="38">
                  <c:v>0.25744589200000001</c:v>
                </c:pt>
                <c:pt idx="39">
                  <c:v>0.25750811799999995</c:v>
                </c:pt>
                <c:pt idx="40">
                  <c:v>0.25749939000000005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018400"/>
        <c:axId val="-89011328"/>
      </c:lineChart>
      <c:catAx>
        <c:axId val="-8901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132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89011328"/>
        <c:scaling>
          <c:orientation val="minMax"/>
          <c:max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8400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8.0640562983559747E-2"/>
          <c:w val="0.77613002437732093"/>
          <c:h val="0.8117255739272694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4.5660141599999999</c:v>
                </c:pt>
                <c:pt idx="11">
                  <c:v>4.7882026370000004</c:v>
                </c:pt>
                <c:pt idx="12">
                  <c:v>4.91853125</c:v>
                </c:pt>
                <c:pt idx="13">
                  <c:v>4.8744497070000001</c:v>
                </c:pt>
                <c:pt idx="14">
                  <c:v>4.8368569340000001</c:v>
                </c:pt>
                <c:pt idx="15">
                  <c:v>4.7793657229999997</c:v>
                </c:pt>
                <c:pt idx="16">
                  <c:v>4.8176757810000002</c:v>
                </c:pt>
                <c:pt idx="17">
                  <c:v>4.7985551759999998</c:v>
                </c:pt>
                <c:pt idx="18">
                  <c:v>4.8022778319999997</c:v>
                </c:pt>
                <c:pt idx="19">
                  <c:v>4.8035385740000001</c:v>
                </c:pt>
                <c:pt idx="20">
                  <c:v>4.8044340819999993</c:v>
                </c:pt>
                <c:pt idx="21">
                  <c:v>4.7999028319999999</c:v>
                </c:pt>
                <c:pt idx="22">
                  <c:v>4.8019321289999999</c:v>
                </c:pt>
                <c:pt idx="23">
                  <c:v>4.8174550780000001</c:v>
                </c:pt>
                <c:pt idx="24">
                  <c:v>4.8446567379999994</c:v>
                </c:pt>
                <c:pt idx="25">
                  <c:v>4.8545957030000002</c:v>
                </c:pt>
                <c:pt idx="26">
                  <c:v>4.8799223629999995</c:v>
                </c:pt>
                <c:pt idx="27">
                  <c:v>4.9088535159999998</c:v>
                </c:pt>
                <c:pt idx="28">
                  <c:v>4.9381464839999998</c:v>
                </c:pt>
                <c:pt idx="29">
                  <c:v>4.9758100590000005</c:v>
                </c:pt>
                <c:pt idx="30">
                  <c:v>5.0113388670000001</c:v>
                </c:pt>
                <c:pt idx="31">
                  <c:v>5.0582651370000002</c:v>
                </c:pt>
                <c:pt idx="32">
                  <c:v>5.1004433589999998</c:v>
                </c:pt>
                <c:pt idx="33">
                  <c:v>5.1372246089999996</c:v>
                </c:pt>
                <c:pt idx="34">
                  <c:v>5.1670971680000006</c:v>
                </c:pt>
                <c:pt idx="35">
                  <c:v>5.189564453</c:v>
                </c:pt>
                <c:pt idx="36">
                  <c:v>5.2288110349999997</c:v>
                </c:pt>
                <c:pt idx="37">
                  <c:v>5.2698256840000006</c:v>
                </c:pt>
                <c:pt idx="38">
                  <c:v>5.3134858400000002</c:v>
                </c:pt>
                <c:pt idx="39">
                  <c:v>5.3588310549999996</c:v>
                </c:pt>
                <c:pt idx="40">
                  <c:v>5.4057573240000005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869-48B1-B68D-61DBEFAB27F9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4.5660585940000002</c:v>
                </c:pt>
                <c:pt idx="11">
                  <c:v>4.7483120120000004</c:v>
                </c:pt>
                <c:pt idx="12">
                  <c:v>4.8290605470000001</c:v>
                </c:pt>
                <c:pt idx="13">
                  <c:v>4.7798066410000004</c:v>
                </c:pt>
                <c:pt idx="14">
                  <c:v>4.6904995120000006</c:v>
                </c:pt>
                <c:pt idx="15">
                  <c:v>4.5859707030000001</c:v>
                </c:pt>
                <c:pt idx="16">
                  <c:v>4.5880849609999999</c:v>
                </c:pt>
                <c:pt idx="17">
                  <c:v>4.55763623</c:v>
                </c:pt>
                <c:pt idx="18">
                  <c:v>4.5428666990000002</c:v>
                </c:pt>
                <c:pt idx="19">
                  <c:v>4.5347656250000004</c:v>
                </c:pt>
                <c:pt idx="20">
                  <c:v>4.51228418</c:v>
                </c:pt>
                <c:pt idx="21">
                  <c:v>4.5108950199999995</c:v>
                </c:pt>
                <c:pt idx="22">
                  <c:v>4.5019487300000005</c:v>
                </c:pt>
                <c:pt idx="23">
                  <c:v>4.5137485349999995</c:v>
                </c:pt>
                <c:pt idx="24">
                  <c:v>4.524416016</c:v>
                </c:pt>
                <c:pt idx="25">
                  <c:v>4.5224760740000001</c:v>
                </c:pt>
                <c:pt idx="26">
                  <c:v>4.5233525390000002</c:v>
                </c:pt>
                <c:pt idx="27">
                  <c:v>4.5283745120000001</c:v>
                </c:pt>
                <c:pt idx="28">
                  <c:v>4.5361738279999999</c:v>
                </c:pt>
                <c:pt idx="29">
                  <c:v>4.5450688479999997</c:v>
                </c:pt>
                <c:pt idx="30">
                  <c:v>4.5682192379999993</c:v>
                </c:pt>
                <c:pt idx="31">
                  <c:v>4.5842700199999999</c:v>
                </c:pt>
                <c:pt idx="32">
                  <c:v>4.6015644529999999</c:v>
                </c:pt>
                <c:pt idx="33">
                  <c:v>4.6221738280000002</c:v>
                </c:pt>
                <c:pt idx="34">
                  <c:v>4.6431767579999992</c:v>
                </c:pt>
                <c:pt idx="35">
                  <c:v>4.6561088870000003</c:v>
                </c:pt>
                <c:pt idx="36">
                  <c:v>4.6731801759999998</c:v>
                </c:pt>
                <c:pt idx="37">
                  <c:v>4.684644531</c:v>
                </c:pt>
                <c:pt idx="38">
                  <c:v>4.6997255859999996</c:v>
                </c:pt>
                <c:pt idx="39">
                  <c:v>4.7311015620000001</c:v>
                </c:pt>
                <c:pt idx="40">
                  <c:v>4.7636533200000004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869-48B1-B68D-61DBEFAB27F9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high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4.5665952150000004</c:v>
                </c:pt>
                <c:pt idx="11">
                  <c:v>4.7301982420000002</c:v>
                </c:pt>
                <c:pt idx="12">
                  <c:v>4.8412651370000006</c:v>
                </c:pt>
                <c:pt idx="13">
                  <c:v>4.7661127930000005</c:v>
                </c:pt>
                <c:pt idx="14">
                  <c:v>4.6927587890000009</c:v>
                </c:pt>
                <c:pt idx="15">
                  <c:v>4.639120117</c:v>
                </c:pt>
                <c:pt idx="16">
                  <c:v>4.6734985349999993</c:v>
                </c:pt>
                <c:pt idx="17">
                  <c:v>4.6548374020000001</c:v>
                </c:pt>
                <c:pt idx="18">
                  <c:v>4.6417783200000002</c:v>
                </c:pt>
                <c:pt idx="19">
                  <c:v>4.6450112299999997</c:v>
                </c:pt>
                <c:pt idx="20">
                  <c:v>4.6301933589999997</c:v>
                </c:pt>
                <c:pt idx="21">
                  <c:v>4.6206733400000006</c:v>
                </c:pt>
                <c:pt idx="22">
                  <c:v>4.6237934569999997</c:v>
                </c:pt>
                <c:pt idx="23">
                  <c:v>4.6318574220000004</c:v>
                </c:pt>
                <c:pt idx="24">
                  <c:v>4.6459750980000001</c:v>
                </c:pt>
                <c:pt idx="25">
                  <c:v>4.6432373049999995</c:v>
                </c:pt>
                <c:pt idx="26">
                  <c:v>4.6569887699999999</c:v>
                </c:pt>
                <c:pt idx="27">
                  <c:v>4.6675209960000004</c:v>
                </c:pt>
                <c:pt idx="28">
                  <c:v>4.681117188</c:v>
                </c:pt>
                <c:pt idx="29">
                  <c:v>4.6968139650000005</c:v>
                </c:pt>
                <c:pt idx="30">
                  <c:v>4.7142470700000008</c:v>
                </c:pt>
                <c:pt idx="31">
                  <c:v>4.72973877</c:v>
                </c:pt>
                <c:pt idx="32">
                  <c:v>4.7576245120000005</c:v>
                </c:pt>
                <c:pt idx="33">
                  <c:v>4.792272949</c:v>
                </c:pt>
                <c:pt idx="34">
                  <c:v>4.8153471680000006</c:v>
                </c:pt>
                <c:pt idx="35">
                  <c:v>4.8379218750000001</c:v>
                </c:pt>
                <c:pt idx="36">
                  <c:v>4.8646865230000005</c:v>
                </c:pt>
                <c:pt idx="37">
                  <c:v>4.8875205079999997</c:v>
                </c:pt>
                <c:pt idx="38">
                  <c:v>4.9127695310000004</c:v>
                </c:pt>
                <c:pt idx="39">
                  <c:v>4.9424907229999997</c:v>
                </c:pt>
                <c:pt idx="40">
                  <c:v>4.979999512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D869-48B1-B68D-61DBEFAB27F9}"/>
            </c:ext>
          </c:extLst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low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4.5656308589999997</c:v>
                </c:pt>
                <c:pt idx="11">
                  <c:v>4.7300156250000001</c:v>
                </c:pt>
                <c:pt idx="12">
                  <c:v>4.8443403319999998</c:v>
                </c:pt>
                <c:pt idx="13">
                  <c:v>4.7586933589999996</c:v>
                </c:pt>
                <c:pt idx="14">
                  <c:v>4.6572241210000005</c:v>
                </c:pt>
                <c:pt idx="15">
                  <c:v>4.585863281</c:v>
                </c:pt>
                <c:pt idx="16">
                  <c:v>4.5948139650000002</c:v>
                </c:pt>
                <c:pt idx="17">
                  <c:v>4.5476552730000002</c:v>
                </c:pt>
                <c:pt idx="18">
                  <c:v>4.5168276370000005</c:v>
                </c:pt>
                <c:pt idx="19">
                  <c:v>4.5157099609999998</c:v>
                </c:pt>
                <c:pt idx="20">
                  <c:v>4.4962011720000001</c:v>
                </c:pt>
                <c:pt idx="21">
                  <c:v>4.4825664060000001</c:v>
                </c:pt>
                <c:pt idx="22">
                  <c:v>4.4733007809999998</c:v>
                </c:pt>
                <c:pt idx="23">
                  <c:v>4.4669819340000005</c:v>
                </c:pt>
                <c:pt idx="24">
                  <c:v>4.477560059</c:v>
                </c:pt>
                <c:pt idx="25">
                  <c:v>4.4575869140000002</c:v>
                </c:pt>
                <c:pt idx="26">
                  <c:v>4.4597485350000001</c:v>
                </c:pt>
                <c:pt idx="27">
                  <c:v>4.4625488280000001</c:v>
                </c:pt>
                <c:pt idx="28">
                  <c:v>4.4745107420000005</c:v>
                </c:pt>
                <c:pt idx="29">
                  <c:v>4.4833706050000002</c:v>
                </c:pt>
                <c:pt idx="30">
                  <c:v>4.4829809569999997</c:v>
                </c:pt>
                <c:pt idx="31">
                  <c:v>4.4821503910000002</c:v>
                </c:pt>
                <c:pt idx="32">
                  <c:v>4.4986259769999997</c:v>
                </c:pt>
                <c:pt idx="33">
                  <c:v>4.5095273440000003</c:v>
                </c:pt>
                <c:pt idx="34">
                  <c:v>4.5137304690000004</c:v>
                </c:pt>
                <c:pt idx="35">
                  <c:v>4.5182290040000002</c:v>
                </c:pt>
                <c:pt idx="36">
                  <c:v>4.5116708980000002</c:v>
                </c:pt>
                <c:pt idx="37">
                  <c:v>4.5248686520000003</c:v>
                </c:pt>
                <c:pt idx="38">
                  <c:v>4.5394311519999997</c:v>
                </c:pt>
                <c:pt idx="39">
                  <c:v>4.537112305</c:v>
                </c:pt>
                <c:pt idx="40">
                  <c:v>4.5549804690000002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D869-48B1-B68D-61DBEFAB27F9}"/>
            </c:ext>
          </c:extLst>
        </c:ser>
        <c:ser>
          <c:idx val="6"/>
          <c:order val="4"/>
          <c:tx>
            <c:strRef>
              <c:f>Sheet1!$F$1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4.5663637699999997</c:v>
                </c:pt>
                <c:pt idx="11">
                  <c:v>4.6664877929999999</c:v>
                </c:pt>
                <c:pt idx="12">
                  <c:v>4.7292563479999998</c:v>
                </c:pt>
                <c:pt idx="13">
                  <c:v>4.6626606449999999</c:v>
                </c:pt>
                <c:pt idx="14">
                  <c:v>4.5516870120000004</c:v>
                </c:pt>
                <c:pt idx="15">
                  <c:v>4.4655805659999999</c:v>
                </c:pt>
                <c:pt idx="16">
                  <c:v>4.4711479490000006</c:v>
                </c:pt>
                <c:pt idx="17">
                  <c:v>4.4286977539999999</c:v>
                </c:pt>
                <c:pt idx="18">
                  <c:v>4.4041782229999997</c:v>
                </c:pt>
                <c:pt idx="19">
                  <c:v>4.3886142579999996</c:v>
                </c:pt>
                <c:pt idx="20">
                  <c:v>4.3611337890000001</c:v>
                </c:pt>
                <c:pt idx="21">
                  <c:v>4.3329194340000008</c:v>
                </c:pt>
                <c:pt idx="22">
                  <c:v>4.3205498049999997</c:v>
                </c:pt>
                <c:pt idx="23">
                  <c:v>4.3164658200000003</c:v>
                </c:pt>
                <c:pt idx="24">
                  <c:v>4.3143359380000001</c:v>
                </c:pt>
                <c:pt idx="25">
                  <c:v>4.2949814450000003</c:v>
                </c:pt>
                <c:pt idx="26">
                  <c:v>4.2834619140000001</c:v>
                </c:pt>
                <c:pt idx="27">
                  <c:v>4.2789204099999996</c:v>
                </c:pt>
                <c:pt idx="28">
                  <c:v>4.2725375979999995</c:v>
                </c:pt>
                <c:pt idx="29">
                  <c:v>4.2763911129999999</c:v>
                </c:pt>
                <c:pt idx="30">
                  <c:v>4.269138184</c:v>
                </c:pt>
                <c:pt idx="31">
                  <c:v>4.2646518550000003</c:v>
                </c:pt>
                <c:pt idx="32">
                  <c:v>4.2610859379999999</c:v>
                </c:pt>
                <c:pt idx="33">
                  <c:v>4.2631411129999996</c:v>
                </c:pt>
                <c:pt idx="34">
                  <c:v>4.2763813480000001</c:v>
                </c:pt>
                <c:pt idx="35">
                  <c:v>4.2771093750000002</c:v>
                </c:pt>
                <c:pt idx="36">
                  <c:v>4.275258301</c:v>
                </c:pt>
                <c:pt idx="37">
                  <c:v>4.276407227</c:v>
                </c:pt>
                <c:pt idx="38">
                  <c:v>4.2841508790000002</c:v>
                </c:pt>
                <c:pt idx="39">
                  <c:v>4.2940512699999998</c:v>
                </c:pt>
                <c:pt idx="40">
                  <c:v>4.3097080079999994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D869-48B1-B68D-61DBEFAB27F9}"/>
            </c:ext>
          </c:extLst>
        </c:ser>
        <c:ser>
          <c:idx val="7"/>
          <c:order val="5"/>
          <c:tx>
            <c:strRef>
              <c:f>Sheet1!$G$1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4.5671909180000005</c:v>
                </c:pt>
                <c:pt idx="11">
                  <c:v>4.7422573240000006</c:v>
                </c:pt>
                <c:pt idx="12">
                  <c:v>4.8105429690000001</c:v>
                </c:pt>
                <c:pt idx="13">
                  <c:v>4.761212402</c:v>
                </c:pt>
                <c:pt idx="14">
                  <c:v>4.6725048829999993</c:v>
                </c:pt>
                <c:pt idx="15">
                  <c:v>4.5834340820000001</c:v>
                </c:pt>
                <c:pt idx="16">
                  <c:v>4.6122944340000007</c:v>
                </c:pt>
                <c:pt idx="17">
                  <c:v>4.5903774409999993</c:v>
                </c:pt>
                <c:pt idx="18">
                  <c:v>4.5774565430000003</c:v>
                </c:pt>
                <c:pt idx="19">
                  <c:v>4.5545063480000003</c:v>
                </c:pt>
                <c:pt idx="20">
                  <c:v>4.5322060549999996</c:v>
                </c:pt>
                <c:pt idx="21">
                  <c:v>4.5290268549999997</c:v>
                </c:pt>
                <c:pt idx="22">
                  <c:v>4.529166504</c:v>
                </c:pt>
                <c:pt idx="23">
                  <c:v>4.5284428710000002</c:v>
                </c:pt>
                <c:pt idx="24">
                  <c:v>4.5386308589999995</c:v>
                </c:pt>
                <c:pt idx="25">
                  <c:v>4.5396352540000002</c:v>
                </c:pt>
                <c:pt idx="26">
                  <c:v>4.5543642579999997</c:v>
                </c:pt>
                <c:pt idx="27">
                  <c:v>4.5722988280000001</c:v>
                </c:pt>
                <c:pt idx="28">
                  <c:v>4.5863891599999995</c:v>
                </c:pt>
                <c:pt idx="29">
                  <c:v>4.6103349609999995</c:v>
                </c:pt>
                <c:pt idx="30">
                  <c:v>4.6287128910000002</c:v>
                </c:pt>
                <c:pt idx="31">
                  <c:v>4.6517275390000004</c:v>
                </c:pt>
                <c:pt idx="32">
                  <c:v>4.6793413090000007</c:v>
                </c:pt>
                <c:pt idx="33">
                  <c:v>4.7015371090000002</c:v>
                </c:pt>
                <c:pt idx="34">
                  <c:v>4.7267114259999996</c:v>
                </c:pt>
                <c:pt idx="35">
                  <c:v>4.7335449220000001</c:v>
                </c:pt>
                <c:pt idx="36">
                  <c:v>4.7518090819999994</c:v>
                </c:pt>
                <c:pt idx="37">
                  <c:v>4.7891552730000004</c:v>
                </c:pt>
                <c:pt idx="38">
                  <c:v>4.8027285160000002</c:v>
                </c:pt>
                <c:pt idx="39">
                  <c:v>4.8307578119999999</c:v>
                </c:pt>
                <c:pt idx="40">
                  <c:v>4.8647104490000004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D869-48B1-B68D-61DBEFAB27F9}"/>
            </c:ext>
          </c:extLst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8E561F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4.5660942379999998</c:v>
                </c:pt>
                <c:pt idx="11">
                  <c:v>4.7425405270000001</c:v>
                </c:pt>
                <c:pt idx="12">
                  <c:v>4.8193452150000002</c:v>
                </c:pt>
                <c:pt idx="13">
                  <c:v>4.7428515620000002</c:v>
                </c:pt>
                <c:pt idx="14">
                  <c:v>4.670128418</c:v>
                </c:pt>
                <c:pt idx="15">
                  <c:v>4.6036655270000004</c:v>
                </c:pt>
                <c:pt idx="16">
                  <c:v>4.6521440429999998</c:v>
                </c:pt>
                <c:pt idx="17">
                  <c:v>4.6515815429999998</c:v>
                </c:pt>
                <c:pt idx="18">
                  <c:v>4.659369141</c:v>
                </c:pt>
                <c:pt idx="19">
                  <c:v>4.6720771480000005</c:v>
                </c:pt>
                <c:pt idx="20">
                  <c:v>4.6631835940000004</c:v>
                </c:pt>
                <c:pt idx="21">
                  <c:v>4.6675893550000005</c:v>
                </c:pt>
                <c:pt idx="22">
                  <c:v>4.6660551759999995</c:v>
                </c:pt>
                <c:pt idx="23">
                  <c:v>4.6711660159999999</c:v>
                </c:pt>
                <c:pt idx="24">
                  <c:v>4.6791274409999994</c:v>
                </c:pt>
                <c:pt idx="25">
                  <c:v>4.6880332029999998</c:v>
                </c:pt>
                <c:pt idx="26">
                  <c:v>4.6998286129999993</c:v>
                </c:pt>
                <c:pt idx="27">
                  <c:v>4.7232119140000002</c:v>
                </c:pt>
                <c:pt idx="28">
                  <c:v>4.741510742</c:v>
                </c:pt>
                <c:pt idx="29">
                  <c:v>4.7646621089999996</c:v>
                </c:pt>
                <c:pt idx="30">
                  <c:v>4.7859487300000003</c:v>
                </c:pt>
                <c:pt idx="31">
                  <c:v>4.8153486329999993</c:v>
                </c:pt>
                <c:pt idx="32">
                  <c:v>4.8406049800000002</c:v>
                </c:pt>
                <c:pt idx="33">
                  <c:v>4.8844541019999994</c:v>
                </c:pt>
                <c:pt idx="34">
                  <c:v>4.9299506840000005</c:v>
                </c:pt>
                <c:pt idx="35">
                  <c:v>4.955867188</c:v>
                </c:pt>
                <c:pt idx="36">
                  <c:v>4.9734560549999998</c:v>
                </c:pt>
                <c:pt idx="37">
                  <c:v>4.9910512699999998</c:v>
                </c:pt>
                <c:pt idx="38">
                  <c:v>5.007605957</c:v>
                </c:pt>
                <c:pt idx="39">
                  <c:v>5.0204570310000003</c:v>
                </c:pt>
                <c:pt idx="40">
                  <c:v>5.0510473629999995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D869-48B1-B68D-61DBEFAB27F9}"/>
            </c:ext>
          </c:extLst>
        </c:ser>
        <c:ser>
          <c:idx val="3"/>
          <c:order val="7"/>
          <c:tx>
            <c:strRef>
              <c:f>Sheet1!$I$1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EBC7A4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Sheet1!$I$2:$I$42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4.5652680659999998</c:v>
                </c:pt>
                <c:pt idx="11">
                  <c:v>4.7394194340000002</c:v>
                </c:pt>
                <c:pt idx="12">
                  <c:v>4.8620673829999994</c:v>
                </c:pt>
                <c:pt idx="13">
                  <c:v>4.7952031249999996</c:v>
                </c:pt>
                <c:pt idx="14">
                  <c:v>4.7066757809999995</c:v>
                </c:pt>
                <c:pt idx="15">
                  <c:v>4.6318505859999997</c:v>
                </c:pt>
                <c:pt idx="16">
                  <c:v>4.5945551760000001</c:v>
                </c:pt>
                <c:pt idx="17">
                  <c:v>4.5393535160000003</c:v>
                </c:pt>
                <c:pt idx="18">
                  <c:v>4.4931357420000007</c:v>
                </c:pt>
                <c:pt idx="19">
                  <c:v>4.459302246</c:v>
                </c:pt>
                <c:pt idx="20">
                  <c:v>4.4345708009999996</c:v>
                </c:pt>
                <c:pt idx="21">
                  <c:v>4.4085957029999996</c:v>
                </c:pt>
                <c:pt idx="22">
                  <c:v>4.3934453119999999</c:v>
                </c:pt>
                <c:pt idx="23">
                  <c:v>4.3822822269999993</c:v>
                </c:pt>
                <c:pt idx="24">
                  <c:v>4.3737304689999998</c:v>
                </c:pt>
                <c:pt idx="25">
                  <c:v>4.3639492190000002</c:v>
                </c:pt>
                <c:pt idx="26">
                  <c:v>4.367844238</c:v>
                </c:pt>
                <c:pt idx="27">
                  <c:v>4.3762548829999997</c:v>
                </c:pt>
                <c:pt idx="28">
                  <c:v>4.3750048829999999</c:v>
                </c:pt>
                <c:pt idx="29">
                  <c:v>4.3798837890000009</c:v>
                </c:pt>
                <c:pt idx="30">
                  <c:v>4.3800610349999998</c:v>
                </c:pt>
                <c:pt idx="31">
                  <c:v>4.3857548829999997</c:v>
                </c:pt>
                <c:pt idx="32">
                  <c:v>4.3993403319999995</c:v>
                </c:pt>
                <c:pt idx="33">
                  <c:v>4.402157227</c:v>
                </c:pt>
                <c:pt idx="34">
                  <c:v>4.4029897460000003</c:v>
                </c:pt>
                <c:pt idx="35">
                  <c:v>4.3937475590000004</c:v>
                </c:pt>
                <c:pt idx="36">
                  <c:v>4.3974072269999995</c:v>
                </c:pt>
                <c:pt idx="37">
                  <c:v>4.4046381840000004</c:v>
                </c:pt>
                <c:pt idx="38">
                  <c:v>4.4098598629999994</c:v>
                </c:pt>
                <c:pt idx="39">
                  <c:v>4.4126401370000004</c:v>
                </c:pt>
                <c:pt idx="40">
                  <c:v>4.4130385739999998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D869-48B1-B68D-61DBEFAB27F9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Sheet1!$J$2:$J$42</c:f>
              <c:numCache>
                <c:formatCode>General</c:formatCode>
                <c:ptCount val="41"/>
                <c:pt idx="0">
                  <c:v>5.5845750000000001</c:v>
                </c:pt>
                <c:pt idx="1">
                  <c:v>5.4458860000000007</c:v>
                </c:pt>
                <c:pt idx="2">
                  <c:v>5.2289629999999994</c:v>
                </c:pt>
                <c:pt idx="3">
                  <c:v>5.3560349999999994</c:v>
                </c:pt>
                <c:pt idx="4">
                  <c:v>5.4132370000000005</c:v>
                </c:pt>
                <c:pt idx="5">
                  <c:v>5.262842</c:v>
                </c:pt>
                <c:pt idx="6">
                  <c:v>5.1705110000000003</c:v>
                </c:pt>
                <c:pt idx="7">
                  <c:v>5.1305839999999998</c:v>
                </c:pt>
                <c:pt idx="8">
                  <c:v>5.2809849999999994</c:v>
                </c:pt>
                <c:pt idx="9">
                  <c:v>5.1416809999999993</c:v>
                </c:pt>
                <c:pt idx="10">
                  <c:v>4.5625327150000006</c:v>
                </c:pt>
                <c:pt idx="11">
                  <c:v>4.7250307620000003</c:v>
                </c:pt>
                <c:pt idx="12">
                  <c:v>4.8447031249999997</c:v>
                </c:pt>
                <c:pt idx="13">
                  <c:v>4.7686396480000006</c:v>
                </c:pt>
                <c:pt idx="14">
                  <c:v>4.6877612300000004</c:v>
                </c:pt>
                <c:pt idx="15">
                  <c:v>4.6228789059999995</c:v>
                </c:pt>
                <c:pt idx="16">
                  <c:v>4.649904297</c:v>
                </c:pt>
                <c:pt idx="17">
                  <c:v>4.6150253910000005</c:v>
                </c:pt>
                <c:pt idx="18">
                  <c:v>4.606236816</c:v>
                </c:pt>
                <c:pt idx="19">
                  <c:v>4.6011010739999998</c:v>
                </c:pt>
                <c:pt idx="20">
                  <c:v>4.5835478519999997</c:v>
                </c:pt>
                <c:pt idx="21">
                  <c:v>4.5706992189999998</c:v>
                </c:pt>
                <c:pt idx="22">
                  <c:v>4.5582045899999999</c:v>
                </c:pt>
                <c:pt idx="23">
                  <c:v>4.5580371089999998</c:v>
                </c:pt>
                <c:pt idx="24">
                  <c:v>4.5652216799999996</c:v>
                </c:pt>
                <c:pt idx="25">
                  <c:v>4.5528793949999997</c:v>
                </c:pt>
                <c:pt idx="26">
                  <c:v>4.5592036129999993</c:v>
                </c:pt>
                <c:pt idx="27">
                  <c:v>4.5636484380000004</c:v>
                </c:pt>
                <c:pt idx="28">
                  <c:v>4.5645971680000006</c:v>
                </c:pt>
                <c:pt idx="29">
                  <c:v>4.5789243159999993</c:v>
                </c:pt>
                <c:pt idx="30">
                  <c:v>4.5957504879999993</c:v>
                </c:pt>
                <c:pt idx="31">
                  <c:v>4.6096733400000005</c:v>
                </c:pt>
                <c:pt idx="32">
                  <c:v>4.6350380859999998</c:v>
                </c:pt>
                <c:pt idx="33">
                  <c:v>4.6601601559999999</c:v>
                </c:pt>
                <c:pt idx="34">
                  <c:v>4.67969043</c:v>
                </c:pt>
                <c:pt idx="35">
                  <c:v>4.6910751950000007</c:v>
                </c:pt>
                <c:pt idx="36">
                  <c:v>4.7070844730000001</c:v>
                </c:pt>
                <c:pt idx="37">
                  <c:v>4.725867676</c:v>
                </c:pt>
                <c:pt idx="38">
                  <c:v>4.7534843750000002</c:v>
                </c:pt>
                <c:pt idx="39">
                  <c:v>4.7793999019999998</c:v>
                </c:pt>
                <c:pt idx="40">
                  <c:v>4.8069135740000002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D869-48B1-B68D-61DBEFAB2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020032"/>
        <c:axId val="-89018944"/>
      </c:lineChart>
      <c:catAx>
        <c:axId val="-89020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89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89018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20032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7.6540102343623115E-2"/>
          <c:w val="0.77613002437732093"/>
          <c:h val="0.815826034567206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8E561F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2.7638056860000004</c:v>
                </c:pt>
                <c:pt idx="1">
                  <c:v>2.6723832680000004</c:v>
                </c:pt>
                <c:pt idx="2">
                  <c:v>2.6534196940000001</c:v>
                </c:pt>
                <c:pt idx="3">
                  <c:v>2.6211809330000002</c:v>
                </c:pt>
                <c:pt idx="4">
                  <c:v>2.629989573</c:v>
                </c:pt>
                <c:pt idx="5">
                  <c:v>2.605154658</c:v>
                </c:pt>
                <c:pt idx="6">
                  <c:v>2.5317530019999999</c:v>
                </c:pt>
                <c:pt idx="7">
                  <c:v>2.4146308160000003</c:v>
                </c:pt>
                <c:pt idx="8">
                  <c:v>2.5319235789999999</c:v>
                </c:pt>
                <c:pt idx="9">
                  <c:v>2.4515882460000005</c:v>
                </c:pt>
                <c:pt idx="10">
                  <c:v>2.1603343329999998</c:v>
                </c:pt>
                <c:pt idx="11">
                  <c:v>2.1329953919999998</c:v>
                </c:pt>
                <c:pt idx="12">
                  <c:v>2.1611156190000003</c:v>
                </c:pt>
                <c:pt idx="13">
                  <c:v>2.113694679</c:v>
                </c:pt>
                <c:pt idx="14">
                  <c:v>2.0498326759999999</c:v>
                </c:pt>
                <c:pt idx="15">
                  <c:v>2.0506713419999998</c:v>
                </c:pt>
                <c:pt idx="16">
                  <c:v>2.149505816</c:v>
                </c:pt>
                <c:pt idx="17">
                  <c:v>2.2196699579999999</c:v>
                </c:pt>
                <c:pt idx="18">
                  <c:v>2.2466022779999997</c:v>
                </c:pt>
                <c:pt idx="19">
                  <c:v>2.2946468869999999</c:v>
                </c:pt>
                <c:pt idx="20">
                  <c:v>2.279549775</c:v>
                </c:pt>
                <c:pt idx="21">
                  <c:v>2.3052711880000003</c:v>
                </c:pt>
                <c:pt idx="22">
                  <c:v>2.3253507079999998</c:v>
                </c:pt>
                <c:pt idx="23">
                  <c:v>2.340218498</c:v>
                </c:pt>
                <c:pt idx="24">
                  <c:v>2.3539239680000001</c:v>
                </c:pt>
                <c:pt idx="25">
                  <c:v>2.348040058</c:v>
                </c:pt>
                <c:pt idx="26">
                  <c:v>2.358894507</c:v>
                </c:pt>
                <c:pt idx="27">
                  <c:v>2.3929371490000002</c:v>
                </c:pt>
                <c:pt idx="28">
                  <c:v>2.4131606489999999</c:v>
                </c:pt>
                <c:pt idx="29">
                  <c:v>2.4353664800000003</c:v>
                </c:pt>
                <c:pt idx="30">
                  <c:v>2.4550751900000001</c:v>
                </c:pt>
                <c:pt idx="31">
                  <c:v>2.4798881030000004</c:v>
                </c:pt>
                <c:pt idx="32">
                  <c:v>2.5093923620000003</c:v>
                </c:pt>
                <c:pt idx="33">
                  <c:v>2.5577135600000003</c:v>
                </c:pt>
                <c:pt idx="34">
                  <c:v>2.6258851130000003</c:v>
                </c:pt>
                <c:pt idx="35">
                  <c:v>2.6475889380000002</c:v>
                </c:pt>
                <c:pt idx="36">
                  <c:v>2.6600043079999995</c:v>
                </c:pt>
                <c:pt idx="37">
                  <c:v>2.6722782540000001</c:v>
                </c:pt>
                <c:pt idx="38">
                  <c:v>2.6824455650000001</c:v>
                </c:pt>
                <c:pt idx="39">
                  <c:v>2.6754370909999996</c:v>
                </c:pt>
                <c:pt idx="40">
                  <c:v>2.695985232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FB2-40BD-8755-25D8472E1A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EBC7A4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2.7638056860000004</c:v>
                </c:pt>
                <c:pt idx="1">
                  <c:v>2.6723832680000004</c:v>
                </c:pt>
                <c:pt idx="2">
                  <c:v>2.6534196940000001</c:v>
                </c:pt>
                <c:pt idx="3">
                  <c:v>2.6211809330000002</c:v>
                </c:pt>
                <c:pt idx="4">
                  <c:v>2.629989573</c:v>
                </c:pt>
                <c:pt idx="5">
                  <c:v>2.605154658</c:v>
                </c:pt>
                <c:pt idx="6">
                  <c:v>2.5317530019999999</c:v>
                </c:pt>
                <c:pt idx="7">
                  <c:v>2.4146308160000003</c:v>
                </c:pt>
                <c:pt idx="8">
                  <c:v>2.5319235789999999</c:v>
                </c:pt>
                <c:pt idx="9">
                  <c:v>2.4515882460000005</c:v>
                </c:pt>
                <c:pt idx="10">
                  <c:v>2.16035902</c:v>
                </c:pt>
                <c:pt idx="11">
                  <c:v>2.1325958159999998</c:v>
                </c:pt>
                <c:pt idx="12">
                  <c:v>2.1527103880000005</c:v>
                </c:pt>
                <c:pt idx="13">
                  <c:v>2.0774848179999998</c:v>
                </c:pt>
                <c:pt idx="14">
                  <c:v>1.9489615679999999</c:v>
                </c:pt>
                <c:pt idx="15">
                  <c:v>1.9005509110000001</c:v>
                </c:pt>
                <c:pt idx="16">
                  <c:v>1.845049596</c:v>
                </c:pt>
                <c:pt idx="17">
                  <c:v>1.7689188100000002</c:v>
                </c:pt>
                <c:pt idx="18">
                  <c:v>1.6814290919999999</c:v>
                </c:pt>
                <c:pt idx="19">
                  <c:v>1.6344244619999999</c:v>
                </c:pt>
                <c:pt idx="20">
                  <c:v>1.5856856290000001</c:v>
                </c:pt>
                <c:pt idx="21">
                  <c:v>1.5678399509999998</c:v>
                </c:pt>
                <c:pt idx="22">
                  <c:v>1.5590134089999999</c:v>
                </c:pt>
                <c:pt idx="23">
                  <c:v>1.550780314</c:v>
                </c:pt>
                <c:pt idx="24">
                  <c:v>1.5293603140000001</c:v>
                </c:pt>
                <c:pt idx="25">
                  <c:v>1.5011353079999998</c:v>
                </c:pt>
                <c:pt idx="26">
                  <c:v>1.4971347829999999</c:v>
                </c:pt>
                <c:pt idx="27">
                  <c:v>1.5080027309999999</c:v>
                </c:pt>
                <c:pt idx="28">
                  <c:v>1.5149579499999999</c:v>
                </c:pt>
                <c:pt idx="29">
                  <c:v>1.5181176330000001</c:v>
                </c:pt>
                <c:pt idx="30">
                  <c:v>1.5087772930000001</c:v>
                </c:pt>
                <c:pt idx="31">
                  <c:v>1.5112219180000002</c:v>
                </c:pt>
                <c:pt idx="32">
                  <c:v>1.5168119919999998</c:v>
                </c:pt>
                <c:pt idx="33">
                  <c:v>1.509446214</c:v>
                </c:pt>
                <c:pt idx="34">
                  <c:v>1.4903702720000001</c:v>
                </c:pt>
                <c:pt idx="35">
                  <c:v>1.4744356250000001</c:v>
                </c:pt>
                <c:pt idx="36">
                  <c:v>1.470877019</c:v>
                </c:pt>
                <c:pt idx="37">
                  <c:v>1.4719070299999999</c:v>
                </c:pt>
                <c:pt idx="38">
                  <c:v>1.463662467</c:v>
                </c:pt>
                <c:pt idx="39">
                  <c:v>1.4481736259999998</c:v>
                </c:pt>
                <c:pt idx="40">
                  <c:v>1.4335377970000001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FB2-40BD-8755-25D8472E1A3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2.7638056860000004</c:v>
                </c:pt>
                <c:pt idx="1">
                  <c:v>2.6723832680000004</c:v>
                </c:pt>
                <c:pt idx="2">
                  <c:v>2.6534196940000001</c:v>
                </c:pt>
                <c:pt idx="3">
                  <c:v>2.6211809330000002</c:v>
                </c:pt>
                <c:pt idx="4">
                  <c:v>2.629989573</c:v>
                </c:pt>
                <c:pt idx="5">
                  <c:v>2.605154658</c:v>
                </c:pt>
                <c:pt idx="6">
                  <c:v>2.5317530019999999</c:v>
                </c:pt>
                <c:pt idx="7">
                  <c:v>2.4146308160000003</c:v>
                </c:pt>
                <c:pt idx="8">
                  <c:v>2.5319235789999999</c:v>
                </c:pt>
                <c:pt idx="9">
                  <c:v>2.4515882460000005</c:v>
                </c:pt>
                <c:pt idx="10">
                  <c:v>2.1600529480000001</c:v>
                </c:pt>
                <c:pt idx="11">
                  <c:v>2.1176406260000005</c:v>
                </c:pt>
                <c:pt idx="12">
                  <c:v>2.170224358</c:v>
                </c:pt>
                <c:pt idx="13">
                  <c:v>2.1104144410000001</c:v>
                </c:pt>
                <c:pt idx="14">
                  <c:v>2.0090007829999998</c:v>
                </c:pt>
                <c:pt idx="15">
                  <c:v>1.9990900579999999</c:v>
                </c:pt>
                <c:pt idx="16">
                  <c:v>2.0520450499999998</c:v>
                </c:pt>
                <c:pt idx="17">
                  <c:v>2.0371192090000001</c:v>
                </c:pt>
                <c:pt idx="18">
                  <c:v>2.0227088640000002</c:v>
                </c:pt>
                <c:pt idx="19">
                  <c:v>2.0223296839999998</c:v>
                </c:pt>
                <c:pt idx="20">
                  <c:v>1.990718319</c:v>
                </c:pt>
                <c:pt idx="21">
                  <c:v>1.9885679549999999</c:v>
                </c:pt>
                <c:pt idx="22">
                  <c:v>1.9797993110000001</c:v>
                </c:pt>
                <c:pt idx="23">
                  <c:v>1.9811515340000001</c:v>
                </c:pt>
                <c:pt idx="24">
                  <c:v>1.9854277299999998</c:v>
                </c:pt>
                <c:pt idx="25">
                  <c:v>1.960212504</c:v>
                </c:pt>
                <c:pt idx="26">
                  <c:v>1.9668658919999997</c:v>
                </c:pt>
                <c:pt idx="27">
                  <c:v>1.9770303079999998</c:v>
                </c:pt>
                <c:pt idx="28">
                  <c:v>1.98942471</c:v>
                </c:pt>
                <c:pt idx="29">
                  <c:v>2.0096431799999999</c:v>
                </c:pt>
                <c:pt idx="30">
                  <c:v>2.0336225350000001</c:v>
                </c:pt>
                <c:pt idx="31">
                  <c:v>2.043664224</c:v>
                </c:pt>
                <c:pt idx="32">
                  <c:v>2.0679861810000002</c:v>
                </c:pt>
                <c:pt idx="33">
                  <c:v>2.0927140120000001</c:v>
                </c:pt>
                <c:pt idx="34">
                  <c:v>2.1117063759999999</c:v>
                </c:pt>
                <c:pt idx="35">
                  <c:v>2.1217878479999999</c:v>
                </c:pt>
                <c:pt idx="36">
                  <c:v>2.1284528859999998</c:v>
                </c:pt>
                <c:pt idx="37">
                  <c:v>2.1400401329999998</c:v>
                </c:pt>
                <c:pt idx="38">
                  <c:v>2.1625922750000002</c:v>
                </c:pt>
                <c:pt idx="39">
                  <c:v>2.1872785950000004</c:v>
                </c:pt>
                <c:pt idx="40">
                  <c:v>2.2109664629999997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FB2-40BD-8755-25D8472E1A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010784"/>
        <c:axId val="-89009152"/>
      </c:lineChart>
      <c:catAx>
        <c:axId val="-89010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0915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89009152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010784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0.15639</cdr:x>
      <cdr:y>0.00604</cdr:y>
    </cdr:from>
    <cdr:to>
      <cdr:x>0.57306</cdr:x>
      <cdr:y>0.13538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1251285" y="18603"/>
          <a:ext cx="3333777" cy="3981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     projections</a:t>
          </a: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0.77919</cdr:x>
      <cdr:y>0.06647</cdr:y>
    </cdr:from>
    <cdr:to>
      <cdr:x>1</cdr:x>
      <cdr:y>0.39633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6234299" y="204609"/>
          <a:ext cx="1766701" cy="10153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71A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High Economic Growth</a:t>
          </a:r>
          <a:endParaRPr lang="en-US" sz="1200" b="1" i="0" baseline="0" dirty="0" smtClean="0">
            <a:solidFill>
              <a:srgbClr val="00000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rgbClr val="00000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000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Reference</a:t>
          </a:r>
          <a:endParaRPr lang="en-US" sz="1200" b="1" i="0" baseline="0" dirty="0">
            <a:solidFill>
              <a:srgbClr val="00000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89DBFF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Low Economic Growth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rgbClr val="D9D9D9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</a:t>
          </a:r>
          <a:r>
            <a:rPr lang="en-US" sz="1200" b="1" i="0" baseline="0" dirty="0" smtClean="0">
              <a:solidFill>
                <a:srgbClr val="D9D9D9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ther cases</a:t>
          </a:r>
          <a:endParaRPr lang="en-US" sz="1200" b="1" i="0" baseline="0" dirty="0">
            <a:solidFill>
              <a:srgbClr val="D9D9D9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1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0.11791</cdr:x>
      <cdr:y>0.01489</cdr:y>
    </cdr:from>
    <cdr:to>
      <cdr:x>0.65887</cdr:x>
      <cdr:y>0.14423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306422" y="46122"/>
          <a:ext cx="1405813" cy="4005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</a:t>
          </a:r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4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0.1019</cdr:x>
      <cdr:y>0</cdr:y>
    </cdr:from>
    <cdr:to>
      <cdr:x>0.64286</cdr:x>
      <cdr:y>0.12934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64800" y="-1629420"/>
          <a:ext cx="1405813" cy="3569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 </a:t>
          </a:r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0.48001</cdr:x>
      <cdr:y>0.41944</cdr:y>
    </cdr:from>
    <cdr:to>
      <cdr:x>0.87173</cdr:x>
      <cdr:y>0.82451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875095" y="2099125"/>
          <a:ext cx="1530213" cy="20271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467126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High </a:t>
          </a:r>
          <a:r>
            <a:rPr lang="en-US" sz="1200" b="1" i="0" baseline="0" dirty="0">
              <a:solidFill>
                <a:srgbClr val="467126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Renewables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467126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Cost</a:t>
          </a:r>
          <a:endParaRPr lang="en-US" sz="1200" b="1" i="0" baseline="0" dirty="0">
            <a:solidFill>
              <a:srgbClr val="00000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000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Reference</a:t>
          </a:r>
          <a:endParaRPr lang="en-US" sz="1200" b="1" i="0" baseline="0" dirty="0">
            <a:solidFill>
              <a:schemeClr val="accent3">
                <a:lumMod val="40000"/>
                <a:lumOff val="60000"/>
              </a:schemeClr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BDE0A2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Low Renewables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BDE0A2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Cost</a:t>
          </a:r>
          <a:endParaRPr lang="en-US" sz="1200" b="1" i="0" baseline="0" dirty="0" smtClean="0">
            <a:solidFill>
              <a:srgbClr val="EBC7A4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dirty="0">
              <a:solidFill>
                <a:srgbClr val="D9D9D9"/>
              </a:solidFill>
              <a:ea typeface="Times New Roman" charset="0"/>
              <a:cs typeface="Times New Roman" charset="0"/>
            </a:rPr>
            <a:t>o</a:t>
          </a:r>
          <a:r>
            <a:rPr lang="en-US" sz="1200" b="1" dirty="0" smtClean="0">
              <a:solidFill>
                <a:srgbClr val="D9D9D9"/>
              </a:solidFill>
              <a:ea typeface="Times New Roman" charset="0"/>
              <a:cs typeface="Times New Roman" charset="0"/>
            </a:rPr>
            <a:t>ther cases</a:t>
          </a:r>
          <a:endParaRPr lang="en-US" sz="1200" b="1" i="0" baseline="0" dirty="0">
            <a:solidFill>
              <a:srgbClr val="D9D9D9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>
            <a:solidFill>
              <a:schemeClr val="accent3"/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4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0.10251</cdr:x>
      <cdr:y>0</cdr:y>
    </cdr:from>
    <cdr:to>
      <cdr:x>0.64347</cdr:x>
      <cdr:y>0.12934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66559" y="0"/>
          <a:ext cx="1406672" cy="3569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4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0.10057</cdr:x>
      <cdr:y>0</cdr:y>
    </cdr:from>
    <cdr:to>
      <cdr:x>0.64153</cdr:x>
      <cdr:y>0.12934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61355" y="-1629420"/>
          <a:ext cx="1405813" cy="3569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 </a:t>
          </a:r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0.37946</cdr:x>
      <cdr:y>0.00623</cdr:y>
    </cdr:from>
    <cdr:to>
      <cdr:x>0.57165</cdr:x>
      <cdr:y>0.13557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3036099" y="18904"/>
          <a:ext cx="1537633" cy="3925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0.87026</cdr:x>
      <cdr:y>0.12252</cdr:y>
    </cdr:from>
    <cdr:to>
      <cdr:x>1</cdr:x>
      <cdr:y>0.6861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6962913" y="377145"/>
          <a:ext cx="1038087" cy="173479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endParaRPr lang="en-US" sz="1100" b="1" i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kumimoji="0" lang="en-US" sz="1100" b="1" i="0" u="none" strike="noStrike" kern="0" cap="none" spc="0" normalizeH="0" baseline="0" noProof="0" dirty="0" smtClean="0">
              <a:ln>
                <a:noFill/>
              </a:ln>
              <a:solidFill>
                <a:srgbClr val="003953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transportation</a:t>
          </a:r>
          <a:endParaRPr kumimoji="0" lang="en-US" sz="1100" b="1" i="0" u="none" strike="noStrike" kern="0" cap="none" spc="0" normalizeH="0" baseline="0" noProof="0" dirty="0">
            <a:ln>
              <a:noFill/>
            </a:ln>
            <a:solidFill>
              <a:srgbClr val="003953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100" b="1" i="0" u="none" strike="noStrike" kern="0" cap="none" spc="0" normalizeH="0" baseline="0" noProof="0" dirty="0" smtClean="0">
            <a:ln>
              <a:noFill/>
            </a:ln>
            <a:solidFill>
              <a:srgbClr val="E3A5AC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100" b="1" dirty="0" smtClean="0">
            <a:solidFill>
              <a:srgbClr val="E3A5AC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100" b="1" dirty="0">
            <a:solidFill>
              <a:srgbClr val="E3A5AC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100" b="1" i="0" u="none" strike="noStrike" kern="0" cap="none" spc="0" normalizeH="0" baseline="0" noProof="0" dirty="0" smtClean="0">
            <a:ln>
              <a:noFill/>
            </a:ln>
            <a:solidFill>
              <a:srgbClr val="5D9732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100" b="1" i="0" u="none" strike="noStrike" kern="0" cap="none" spc="0" normalizeH="0" baseline="0" noProof="0" dirty="0" smtClean="0">
              <a:ln>
                <a:noFill/>
              </a:ln>
              <a:solidFill>
                <a:srgbClr val="5D9732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industrial</a:t>
          </a: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noProof="0" dirty="0" smtClean="0">
              <a:solidFill>
                <a:srgbClr val="7A2630"/>
              </a:solidFill>
              <a:ea typeface="Times New Roman" charset="0"/>
              <a:cs typeface="Times New Roman" charset="0"/>
            </a:rPr>
            <a:t>residential</a:t>
          </a:r>
          <a:endParaRPr kumimoji="0" lang="en-US" sz="1100" b="1" i="0" u="none" strike="noStrike" kern="0" cap="none" spc="0" normalizeH="0" baseline="0" noProof="0" dirty="0" smtClean="0">
            <a:ln>
              <a:noFill/>
            </a:ln>
            <a:solidFill>
              <a:srgbClr val="7A2630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dirty="0" smtClean="0">
              <a:solidFill>
                <a:srgbClr val="E9B8BD"/>
              </a:solidFill>
              <a:ea typeface="Times New Roman" charset="0"/>
              <a:cs typeface="Times New Roman" charset="0"/>
            </a:rPr>
            <a:t>commercial</a:t>
          </a:r>
          <a:endParaRPr lang="en-US" sz="1100" b="1" i="0" dirty="0">
            <a:solidFill>
              <a:srgbClr val="E9B8BD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100" b="1" i="0" dirty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100" b="1" i="0" dirty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100" b="1" i="0" dirty="0">
            <a:solidFill>
              <a:schemeClr val="accent5">
                <a:lumMod val="60000"/>
                <a:lumOff val="4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0.59312</cdr:x>
      <cdr:y>0.17529</cdr:y>
    </cdr:from>
    <cdr:to>
      <cdr:x>0.89515</cdr:x>
      <cdr:y>0.75434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332303" y="542906"/>
          <a:ext cx="1187654" cy="179344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endParaRPr lang="en-US" sz="1200" b="1" i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>
              <a:solidFill>
                <a:srgbClr val="E1AB76"/>
              </a:solidFill>
              <a:latin typeface="+mn-lt"/>
              <a:ea typeface="Times New Roman" charset="0"/>
              <a:cs typeface="Times New Roman" charset="0"/>
            </a:rPr>
            <a:t>  </a:t>
          </a:r>
        </a:p>
        <a:p xmlns:a="http://schemas.openxmlformats.org/drawingml/2006/main">
          <a:pPr marL="0" marR="0" lvl="0" indent="0" algn="r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3953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transportation</a:t>
          </a:r>
          <a:endParaRPr kumimoji="0" lang="en-US" sz="1200" b="1" i="0" u="none" strike="noStrike" kern="0" cap="none" spc="0" normalizeH="0" baseline="0" noProof="0" dirty="0">
            <a:ln>
              <a:noFill/>
            </a:ln>
            <a:solidFill>
              <a:srgbClr val="003953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dirty="0" smtClean="0">
              <a:solidFill>
                <a:srgbClr val="5D9732"/>
              </a:solidFill>
              <a:ea typeface="Times New Roman" charset="0"/>
              <a:cs typeface="Times New Roman" charset="0"/>
            </a:rPr>
            <a:t>industrial</a:t>
          </a:r>
          <a:endParaRPr lang="en-US" sz="1200" b="1" i="0" dirty="0" smtClean="0">
            <a:solidFill>
              <a:srgbClr val="5D973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dirty="0">
              <a:solidFill>
                <a:srgbClr val="E1AB76"/>
              </a:solidFill>
              <a:ea typeface="Times New Roman" charset="0"/>
              <a:cs typeface="Times New Roman" charset="0"/>
            </a:rPr>
            <a:t>e</a:t>
          </a:r>
          <a:r>
            <a:rPr lang="en-US" sz="1200" b="1" dirty="0" smtClean="0">
              <a:solidFill>
                <a:srgbClr val="E1AB76"/>
              </a:solidFill>
              <a:ea typeface="Times New Roman" charset="0"/>
              <a:cs typeface="Times New Roman" charset="0"/>
            </a:rPr>
            <a:t>lectric power</a:t>
          </a:r>
          <a:endParaRPr lang="en-US" sz="1200" b="1" i="0" dirty="0" smtClean="0">
            <a:solidFill>
              <a:srgbClr val="E1AB76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>
              <a:solidFill>
                <a:srgbClr val="893F48"/>
              </a:solidFill>
              <a:latin typeface="+mn-lt"/>
              <a:ea typeface="Times New Roman" charset="0"/>
              <a:cs typeface="Times New Roman" charset="0"/>
            </a:rPr>
            <a:t>residential</a:t>
          </a:r>
        </a:p>
        <a:p xmlns:a="http://schemas.openxmlformats.org/drawingml/2006/main">
          <a:pPr algn="r" eaLnBrk="0" hangingPunct="0"/>
          <a:endParaRPr lang="en-US" sz="200" b="1" i="0" dirty="0" smtClean="0">
            <a:solidFill>
              <a:srgbClr val="E9B8BD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rgbClr val="E9B8BD"/>
              </a:solidFill>
              <a:latin typeface="+mn-lt"/>
              <a:ea typeface="Times New Roman" charset="0"/>
              <a:cs typeface="Times New Roman" charset="0"/>
            </a:rPr>
            <a:t>commercial</a:t>
          </a:r>
          <a:endParaRPr lang="en-US" sz="1200" b="1" i="0" dirty="0">
            <a:solidFill>
              <a:srgbClr val="E9B8BD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0.37214</cdr:x>
      <cdr:y>0.01244</cdr:y>
    </cdr:from>
    <cdr:to>
      <cdr:x>0.66282</cdr:x>
      <cdr:y>0.21412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463343" y="38528"/>
          <a:ext cx="1143023" cy="6246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history   </a:t>
          </a:r>
          <a:r>
            <a:rPr lang="en-US" sz="1200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projections  </a:t>
          </a:r>
          <a:endParaRPr lang="en-US" sz="1200" i="0" dirty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0.63846</cdr:x>
      <cdr:y>0.23633</cdr:y>
    </cdr:from>
    <cdr:to>
      <cdr:x>0.88828</cdr:x>
      <cdr:y>0.75279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568353" y="731964"/>
          <a:ext cx="1004957" cy="15995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>
              <a:solidFill>
                <a:srgbClr val="BD732A"/>
              </a:solidFill>
              <a:latin typeface="+mn-lt"/>
              <a:ea typeface="Times New Roman" charset="0"/>
              <a:cs typeface="Times New Roman" charset="0"/>
            </a:rPr>
            <a:t>petroleum</a:t>
          </a:r>
        </a:p>
        <a:p xmlns:a="http://schemas.openxmlformats.org/drawingml/2006/main">
          <a:pPr algn="r" eaLnBrk="0" hangingPunct="0"/>
          <a:endParaRPr lang="en-US" sz="500" b="1" i="0" dirty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b="1" i="0" dirty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natural gas</a:t>
          </a: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tx1">
                <a:lumMod val="50000"/>
                <a:lumOff val="50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tx1">
                <a:lumMod val="50000"/>
                <a:lumOff val="50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Times New Roman" charset="0"/>
              <a:cs typeface="Times New Roman" charset="0"/>
            </a:rPr>
            <a:t>coal</a:t>
          </a:r>
          <a:endParaRPr lang="en-US" sz="1200" b="1" i="0" dirty="0">
            <a:solidFill>
              <a:schemeClr val="tx1">
                <a:lumMod val="50000"/>
                <a:lumOff val="5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0.36918</cdr:x>
      <cdr:y>0.00707</cdr:y>
    </cdr:from>
    <cdr:to>
      <cdr:x>0.63066</cdr:x>
      <cdr:y>0.15771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485110" y="21897"/>
          <a:ext cx="1051862" cy="4665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</a:p>
        <a:p xmlns:a="http://schemas.openxmlformats.org/drawingml/2006/main">
          <a:pPr eaLnBrk="0" hangingPunct="0"/>
          <a:endParaRPr lang="en-US" sz="1400" i="0" dirty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0.1624</cdr:x>
      <cdr:y>0.02557</cdr:y>
    </cdr:from>
    <cdr:to>
      <cdr:x>0.70336</cdr:x>
      <cdr:y>0.15491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1299369" y="79194"/>
          <a:ext cx="4328221" cy="4005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0.82222</cdr:x>
      <cdr:y>0.12252</cdr:y>
    </cdr:from>
    <cdr:to>
      <cdr:x>1</cdr:x>
      <cdr:y>0.4345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6578582" y="377145"/>
          <a:ext cx="1422418" cy="9603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E3A5AC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Low </a:t>
          </a:r>
          <a:r>
            <a:rPr lang="en-US" sz="1200" b="1" i="0" baseline="0" dirty="0">
              <a:solidFill>
                <a:srgbClr val="E3A5AC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Oil </a:t>
          </a:r>
          <a:r>
            <a:rPr lang="en-US" sz="1200" b="1" i="0" baseline="0" dirty="0" smtClean="0">
              <a:solidFill>
                <a:srgbClr val="E3A5AC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Price</a:t>
          </a:r>
          <a:endParaRPr lang="en-US" sz="1200" b="1" i="0" baseline="0" dirty="0">
            <a:solidFill>
              <a:srgbClr val="00000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000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Reference</a:t>
          </a:r>
          <a:endParaRPr lang="en-US" sz="1200" b="1" i="0" baseline="0" dirty="0">
            <a:solidFill>
              <a:schemeClr val="accent3">
                <a:lumMod val="40000"/>
                <a:lumOff val="60000"/>
              </a:schemeClr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7A263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High Oil </a:t>
          </a:r>
          <a:r>
            <a:rPr lang="en-US" sz="1200" b="1" i="0" baseline="0" dirty="0" smtClean="0">
              <a:solidFill>
                <a:srgbClr val="7A263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Price</a:t>
          </a:r>
          <a:endParaRPr lang="en-US" sz="1200" b="1" dirty="0">
            <a:solidFill>
              <a:srgbClr val="7A263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dirty="0">
              <a:solidFill>
                <a:srgbClr val="D9D9D9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</a:t>
          </a:r>
          <a:r>
            <a:rPr lang="en-US" sz="1200" b="1" i="0" baseline="0" dirty="0" smtClean="0">
              <a:solidFill>
                <a:srgbClr val="D9D9D9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ther cases</a:t>
          </a:r>
        </a:p>
        <a:p xmlns:a="http://schemas.openxmlformats.org/drawingml/2006/main">
          <a:pPr eaLnBrk="0" hangingPunct="0"/>
          <a:endParaRPr lang="en-US" sz="1200" b="1" i="0" baseline="0" dirty="0">
            <a:solidFill>
              <a:srgbClr val="7A263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>
            <a:solidFill>
              <a:srgbClr val="7A263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>
            <a:solidFill>
              <a:schemeClr val="accent3"/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0.11271</cdr:x>
      <cdr:y>0.0228</cdr:y>
    </cdr:from>
    <cdr:to>
      <cdr:x>0.65366</cdr:x>
      <cdr:y>0.15214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92891" y="68262"/>
          <a:ext cx="1405813" cy="3873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</a:t>
          </a:r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0.10601</cdr:x>
      <cdr:y>0.0228</cdr:y>
    </cdr:from>
    <cdr:to>
      <cdr:x>0.64697</cdr:x>
      <cdr:y>0.15214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75650" y="68276"/>
          <a:ext cx="1406672" cy="3873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</a:t>
          </a:r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0.10008</cdr:x>
      <cdr:y>0.00571</cdr:y>
    </cdr:from>
    <cdr:to>
      <cdr:x>0.64104</cdr:x>
      <cdr:y>0.13505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60082" y="17670"/>
          <a:ext cx="1405812" cy="4005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1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0.13474</cdr:x>
      <cdr:y>0.02411</cdr:y>
    </cdr:from>
    <cdr:to>
      <cdr:x>0.6757</cdr:x>
      <cdr:y>0.15345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350148" y="74674"/>
          <a:ext cx="1405813" cy="4005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   </a:t>
          </a: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0.5425</cdr:x>
      <cdr:y>0.40545</cdr:y>
    </cdr:from>
    <cdr:to>
      <cdr:x>0.83587</cdr:x>
      <cdr:y>0.80388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2119211" y="2029131"/>
          <a:ext cx="1145988" cy="19939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8E561F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High </a:t>
          </a:r>
          <a:r>
            <a:rPr lang="en-US" sz="1200" b="1" i="0" baseline="0" dirty="0">
              <a:solidFill>
                <a:srgbClr val="8E561F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Oil and </a:t>
          </a: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8E561F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Gas </a:t>
          </a:r>
          <a:r>
            <a:rPr lang="en-US" sz="1200" b="1" i="0" baseline="0" dirty="0" smtClean="0">
              <a:solidFill>
                <a:srgbClr val="8E561F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Supply</a:t>
          </a:r>
          <a:endParaRPr lang="en-US" sz="1200" b="1" i="0" baseline="0" dirty="0">
            <a:solidFill>
              <a:srgbClr val="00000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000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Reference</a:t>
          </a:r>
          <a:endParaRPr lang="en-US" sz="1200" b="1" i="0" baseline="0" dirty="0">
            <a:solidFill>
              <a:schemeClr val="accent3">
                <a:lumMod val="40000"/>
                <a:lumOff val="60000"/>
              </a:schemeClr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EBC7A4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Low Oil and</a:t>
          </a: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EBC7A4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Gas </a:t>
          </a:r>
          <a:r>
            <a:rPr lang="en-US" sz="1200" b="1" i="0" baseline="0" dirty="0" smtClean="0">
              <a:solidFill>
                <a:srgbClr val="EBC7A4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Supply</a:t>
          </a:r>
          <a:endParaRPr lang="en-US" sz="1200" b="1" i="0" baseline="0" dirty="0" smtClean="0">
            <a:solidFill>
              <a:srgbClr val="EBC7A4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dirty="0">
              <a:solidFill>
                <a:srgbClr val="D9D9D9"/>
              </a:solidFill>
              <a:ea typeface="Times New Roman" charset="0"/>
              <a:cs typeface="Times New Roman" charset="0"/>
            </a:rPr>
            <a:t>o</a:t>
          </a:r>
          <a:r>
            <a:rPr lang="en-US" sz="1200" b="1" i="0" baseline="0" dirty="0" smtClean="0">
              <a:solidFill>
                <a:srgbClr val="D9D9D9"/>
              </a:solidFill>
              <a:ea typeface="Times New Roman" charset="0"/>
              <a:cs typeface="Times New Roman" charset="0"/>
            </a:rPr>
            <a:t>ther cases</a:t>
          </a:r>
          <a:endParaRPr lang="en-US" sz="1200" b="1" i="0" baseline="0" dirty="0">
            <a:solidFill>
              <a:srgbClr val="D9D9D9"/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1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0.1052</cdr:x>
      <cdr:y>0.01793</cdr:y>
    </cdr:from>
    <cdr:to>
      <cdr:x>0.64616</cdr:x>
      <cdr:y>0.14727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73560" y="55537"/>
          <a:ext cx="1406671" cy="4005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</a:t>
          </a:r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D25893-A83F-48CE-B658-2412045A40A5}" type="datetimeFigureOut">
              <a:rPr lang="en-US"/>
              <a:pPr>
                <a:defRPr/>
              </a:pPr>
              <a:t>1/27/2021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1D3A1A-398C-4278-B50A-5F8985FF03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5DD0C8-C8A1-48F2-871C-E859113BC4F1}" type="datetimeFigureOut">
              <a:rPr lang="en-US"/>
              <a:pPr>
                <a:defRPr/>
              </a:pPr>
              <a:t>1/27/2021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</a:t>
            </a:r>
            <a:r>
              <a:rPr lang="en-US" baseline="0" dirty="0" smtClean="0"/>
              <a:t> to OES and SOC Reviewers: May drop this slide if side case separation remains this narrow.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476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880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2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94519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2021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(AEO2021)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</a:rPr>
              <a:t>Emissions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81CF0CCA-BE65-7044-851E-52E37117544A}"/>
              </a:ext>
            </a:extLst>
          </p:cNvPr>
          <p:cNvGrpSpPr/>
          <p:nvPr/>
        </p:nvGrpSpPr>
        <p:grpSpPr>
          <a:xfrm>
            <a:off x="1251598" y="1260618"/>
            <a:ext cx="1833750" cy="1845000"/>
            <a:chOff x="1251598" y="1260618"/>
            <a:chExt cx="1833750" cy="1845000"/>
          </a:xfrm>
        </p:grpSpPr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id="{E88E5124-D50D-CD40-A901-695E677060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51598" y="1260618"/>
              <a:ext cx="1833750" cy="1845000"/>
            </a:xfrm>
            <a:prstGeom prst="rect">
              <a:avLst/>
            </a:prstGeom>
          </p:spPr>
        </p:pic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E481FED4-7BCA-7744-B8CA-919A34A0F648}"/>
                </a:ext>
              </a:extLst>
            </p:cNvPr>
            <p:cNvSpPr/>
            <p:nvPr/>
          </p:nvSpPr>
          <p:spPr>
            <a:xfrm>
              <a:off x="1453644" y="1473262"/>
              <a:ext cx="1429657" cy="141514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92" t="23278" r="12713" b="26147"/>
            <a:stretch/>
          </p:blipFill>
          <p:spPr>
            <a:xfrm>
              <a:off x="1453644" y="1672771"/>
              <a:ext cx="1429657" cy="9615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2220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8"/>
          <p:cNvGraphicFramePr>
            <a:graphicFrameLocks noGrp="1"/>
          </p:cNvGraphicFramePr>
          <p:nvPr>
            <p:ph type="chart" sz="quarter" idx="12"/>
            <p:extLst/>
          </p:nvPr>
        </p:nvGraphicFramePr>
        <p:xfrm>
          <a:off x="685800" y="1311275"/>
          <a:ext cx="800100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85800" y="948379"/>
            <a:ext cx="4005263" cy="41116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U.S. energy-related carbon dioxide emissions</a:t>
            </a:r>
          </a:p>
          <a:p>
            <a:pPr marL="0" indent="0">
              <a:spcBef>
                <a:spcPts val="0"/>
              </a:spcBef>
            </a:pPr>
            <a:r>
              <a:rPr lang="en-US" b="1" dirty="0" smtClean="0"/>
              <a:t>AEO2021 economic growth cases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/>
              <a:t>billion metric tons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Carbon dioxide emissions based on macroeconomic growth assumptions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8" y="145784"/>
            <a:ext cx="640080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510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65035"/>
            <a:ext cx="8001000" cy="761415"/>
          </a:xfrm>
        </p:spPr>
        <p:txBody>
          <a:bodyPr/>
          <a:lstStyle/>
          <a:p>
            <a:r>
              <a:rPr lang="en-US" dirty="0"/>
              <a:t>Energy-related carbon dioxide </a:t>
            </a:r>
            <a:r>
              <a:rPr lang="en-US" dirty="0" smtClean="0"/>
              <a:t>(CO2) emissions </a:t>
            </a:r>
            <a:r>
              <a:rPr lang="en-US" dirty="0"/>
              <a:t>by sector and fuel source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9" name="Content Placeholder 7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85800" y="1292225"/>
          <a:ext cx="393223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45913267"/>
              </p:ext>
            </p:extLst>
          </p:nvPr>
        </p:nvGraphicFramePr>
        <p:xfrm>
          <a:off x="4664075" y="1292225"/>
          <a:ext cx="402272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8" y="145784"/>
            <a:ext cx="640080" cy="64008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09477" y="1035401"/>
            <a:ext cx="4023360" cy="350851"/>
          </a:xfrm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Energy-related carbon dioxide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emissions by </a:t>
            </a:r>
            <a:r>
              <a:rPr lang="en-US" b="1" dirty="0" smtClean="0">
                <a:ea typeface="Times New Roman" charset="0"/>
                <a:cs typeface="Times New Roman" charset="0"/>
              </a:rPr>
              <a:t>f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uel 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metric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tons  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708502" y="1048537"/>
            <a:ext cx="3931920" cy="350851"/>
          </a:xfrm>
        </p:spPr>
        <p:txBody>
          <a:bodyPr/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Energy-related carbon dioxide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emissions by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sector </a:t>
            </a: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metric tons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098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1228" y="942737"/>
            <a:ext cx="4005072" cy="411480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b="1" dirty="0"/>
              <a:t>U.S. energy-related </a:t>
            </a:r>
            <a:r>
              <a:rPr lang="en-US" b="1" dirty="0" smtClean="0"/>
              <a:t>carbon dioxide emissions</a:t>
            </a:r>
          </a:p>
          <a:p>
            <a:pPr marL="0" indent="0">
              <a:spcBef>
                <a:spcPts val="0"/>
              </a:spcBef>
            </a:pPr>
            <a:r>
              <a:rPr lang="en-US" b="1" dirty="0" smtClean="0"/>
              <a:t>AEO2021 oil price cases</a:t>
            </a:r>
            <a:endParaRPr lang="en-US" b="1" dirty="0"/>
          </a:p>
          <a:p>
            <a:pPr marL="0" indent="0">
              <a:spcBef>
                <a:spcPts val="0"/>
              </a:spcBef>
            </a:pPr>
            <a:r>
              <a:rPr lang="en-US" sz="1100" dirty="0"/>
              <a:t>billion metric tons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Energy-related carbon dioxide emissions </a:t>
            </a:r>
            <a:r>
              <a:rPr lang="en-US" dirty="0" smtClean="0"/>
              <a:t>based on </a:t>
            </a:r>
            <a:r>
              <a:rPr lang="en-US" dirty="0"/>
              <a:t>oil price </a:t>
            </a:r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9" name="Content Placeholder 18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556279677"/>
              </p:ext>
            </p:extLst>
          </p:nvPr>
        </p:nvGraphicFramePr>
        <p:xfrm>
          <a:off x="685800" y="1354217"/>
          <a:ext cx="8001000" cy="3035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8" y="145784"/>
            <a:ext cx="640080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344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ontent Placeholder 18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85800" y="1394905"/>
          <a:ext cx="2598738" cy="29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685800" y="1044068"/>
            <a:ext cx="2793045" cy="350837"/>
          </a:xfrm>
        </p:spPr>
        <p:txBody>
          <a:bodyPr/>
          <a:lstStyle/>
          <a:p>
            <a:pPr marL="0"/>
            <a:r>
              <a:rPr lang="en-US" b="1" dirty="0" smtClean="0"/>
              <a:t> </a:t>
            </a:r>
          </a:p>
          <a:p>
            <a:pPr marL="0"/>
            <a:r>
              <a:rPr lang="en-US" b="1" dirty="0" smtClean="0"/>
              <a:t>Reference case</a:t>
            </a:r>
          </a:p>
          <a:p>
            <a:pPr marL="0"/>
            <a:r>
              <a:rPr lang="en-US" sz="1100" dirty="0" smtClean="0"/>
              <a:t>billion metric tons</a:t>
            </a:r>
            <a:endParaRPr lang="en-US" sz="1100" dirty="0"/>
          </a:p>
        </p:txBody>
      </p:sp>
      <p:graphicFrame>
        <p:nvGraphicFramePr>
          <p:cNvPr id="18" name="Content Placeholder 18"/>
          <p:cNvGraphicFramePr>
            <a:graphicFrameLocks noGrp="1"/>
          </p:cNvGraphicFramePr>
          <p:nvPr>
            <p:ph sz="quarter" idx="19"/>
            <p:extLst/>
          </p:nvPr>
        </p:nvGraphicFramePr>
        <p:xfrm>
          <a:off x="3386138" y="1394905"/>
          <a:ext cx="2600325" cy="29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ontent Placeholder 18"/>
          <p:cNvGraphicFramePr>
            <a:graphicFrameLocks noGrp="1"/>
          </p:cNvGraphicFramePr>
          <p:nvPr>
            <p:ph sz="quarter" idx="20"/>
            <p:extLst/>
          </p:nvPr>
        </p:nvGraphicFramePr>
        <p:xfrm>
          <a:off x="6088063" y="1394905"/>
          <a:ext cx="2598737" cy="29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85800" y="47954"/>
            <a:ext cx="8001000" cy="761415"/>
          </a:xfrm>
        </p:spPr>
        <p:txBody>
          <a:bodyPr/>
          <a:lstStyle/>
          <a:p>
            <a:r>
              <a:rPr lang="en-US" dirty="0" smtClean="0"/>
              <a:t>Energy-related carbon dioxide emissions by sector </a:t>
            </a:r>
            <a:r>
              <a:rPr lang="en-US" dirty="0"/>
              <a:t>based on </a:t>
            </a:r>
            <a:r>
              <a:rPr lang="en-US" dirty="0" smtClean="0"/>
              <a:t>oil price assumptions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5" name="TextBox 1"/>
          <p:cNvSpPr txBox="1"/>
          <p:nvPr/>
        </p:nvSpPr>
        <p:spPr bwMode="auto">
          <a:xfrm>
            <a:off x="1896116" y="1697801"/>
            <a:ext cx="1187654" cy="2025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eaLnBrk="0" hangingPunct="0"/>
            <a:endParaRPr lang="en-US" sz="1200" b="1" i="0" dirty="0">
              <a:solidFill>
                <a:schemeClr val="tx2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i="0" dirty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i="0" dirty="0">
                <a:solidFill>
                  <a:srgbClr val="E1AB76"/>
                </a:solidFill>
                <a:latin typeface="+mn-lt"/>
                <a:ea typeface="Times New Roman" charset="0"/>
                <a:cs typeface="Times New Roman" charset="0"/>
              </a:rPr>
              <a:t>  </a:t>
            </a:r>
          </a:p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53"/>
                </a:solidFill>
                <a:effectLst/>
                <a:uLnTx/>
                <a:uFillTx/>
                <a:latin typeface="+mn-lt"/>
                <a:ea typeface="Times New Roman" charset="0"/>
                <a:cs typeface="Times New Roman" charset="0"/>
              </a:rPr>
              <a:t>transportation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3953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i="0" dirty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dirty="0" smtClean="0">
                <a:solidFill>
                  <a:srgbClr val="5D9732"/>
                </a:solidFill>
                <a:ea typeface="Times New Roman" charset="0"/>
                <a:cs typeface="Times New Roman" charset="0"/>
              </a:rPr>
              <a:t>industrial</a:t>
            </a:r>
            <a:endParaRPr lang="en-US" sz="1200" b="1" i="0" dirty="0">
              <a:solidFill>
                <a:srgbClr val="5D9732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i="0" dirty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dirty="0">
                <a:solidFill>
                  <a:srgbClr val="E1AB76"/>
                </a:solidFill>
                <a:ea typeface="Times New Roman" charset="0"/>
                <a:cs typeface="Times New Roman" charset="0"/>
              </a:rPr>
              <a:t>e</a:t>
            </a:r>
            <a:r>
              <a:rPr lang="en-US" sz="1200" b="1" i="0" dirty="0" smtClean="0">
                <a:solidFill>
                  <a:srgbClr val="E1AB76"/>
                </a:solidFill>
                <a:latin typeface="+mn-lt"/>
                <a:ea typeface="Times New Roman" charset="0"/>
                <a:cs typeface="Times New Roman" charset="0"/>
              </a:rPr>
              <a:t>lectric power</a:t>
            </a:r>
            <a:endParaRPr lang="en-US" sz="1200" b="1" i="0" dirty="0">
              <a:solidFill>
                <a:srgbClr val="E1AB76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i="0" dirty="0">
              <a:solidFill>
                <a:schemeClr val="accent5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i="0" dirty="0">
              <a:solidFill>
                <a:schemeClr val="accent5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i="0" dirty="0" smtClean="0">
                <a:solidFill>
                  <a:srgbClr val="893F48"/>
                </a:solidFill>
                <a:latin typeface="+mn-lt"/>
                <a:ea typeface="Times New Roman" charset="0"/>
                <a:cs typeface="Times New Roman" charset="0"/>
              </a:rPr>
              <a:t>residential</a:t>
            </a:r>
            <a:endParaRPr lang="en-US" sz="1200" b="1" i="0" dirty="0">
              <a:solidFill>
                <a:srgbClr val="893F48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200" b="1" i="0" dirty="0" smtClean="0">
              <a:solidFill>
                <a:srgbClr val="E9B8BD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800" b="1" i="0" dirty="0" smtClean="0">
              <a:solidFill>
                <a:srgbClr val="E9B8BD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i="0" dirty="0" smtClean="0">
                <a:solidFill>
                  <a:srgbClr val="E9B8BD"/>
                </a:solidFill>
                <a:latin typeface="+mn-lt"/>
                <a:ea typeface="Times New Roman" charset="0"/>
                <a:cs typeface="Times New Roman" charset="0"/>
              </a:rPr>
              <a:t>commercial</a:t>
            </a:r>
            <a:endParaRPr lang="en-US" sz="1200" b="1" i="0" dirty="0">
              <a:solidFill>
                <a:srgbClr val="E9B8BD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8" y="145784"/>
            <a:ext cx="640080" cy="640080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3396438" y="1044068"/>
            <a:ext cx="2773502" cy="350851"/>
          </a:xfrm>
        </p:spPr>
        <p:txBody>
          <a:bodyPr lIns="0"/>
          <a:lstStyle/>
          <a:p>
            <a:pPr marL="0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 </a:t>
            </a:r>
          </a:p>
          <a:p>
            <a:pPr marL="0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Low Oil Price case</a:t>
            </a:r>
          </a:p>
          <a:p>
            <a:pPr marL="0" eaLnBrk="0" hangingPunct="0"/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metric tons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6088063" y="1044068"/>
            <a:ext cx="2773503" cy="350851"/>
          </a:xfrm>
        </p:spPr>
        <p:txBody>
          <a:bodyPr lIns="0"/>
          <a:lstStyle/>
          <a:p>
            <a:pPr marL="0"/>
            <a:r>
              <a:rPr lang="en-US" b="1" dirty="0" smtClean="0"/>
              <a:t> </a:t>
            </a:r>
          </a:p>
          <a:p>
            <a:pPr marL="0"/>
            <a:r>
              <a:rPr lang="en-US" b="1" dirty="0" smtClean="0"/>
              <a:t>High Oil Price case</a:t>
            </a:r>
          </a:p>
          <a:p>
            <a:pPr marL="0"/>
            <a:r>
              <a:rPr lang="en-US" sz="1100" dirty="0" smtClean="0"/>
              <a:t>billion metric tons</a:t>
            </a:r>
            <a:endParaRPr lang="en-US" sz="1100" dirty="0"/>
          </a:p>
        </p:txBody>
      </p:sp>
      <p:sp>
        <p:nvSpPr>
          <p:cNvPr id="22" name="TextBox 21"/>
          <p:cNvSpPr txBox="1"/>
          <p:nvPr/>
        </p:nvSpPr>
        <p:spPr>
          <a:xfrm>
            <a:off x="685800" y="809369"/>
            <a:ext cx="621001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Carbon dioxide emissions by sector, AEO2021 oil price cases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169846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1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736100895"/>
              </p:ext>
            </p:extLst>
          </p:nvPr>
        </p:nvGraphicFramePr>
        <p:xfrm>
          <a:off x="685800" y="1570567"/>
          <a:ext cx="2598738" cy="2818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5800" y="1278847"/>
            <a:ext cx="2598738" cy="350837"/>
          </a:xfrm>
        </p:spPr>
        <p:txBody>
          <a:bodyPr/>
          <a:lstStyle/>
          <a:p>
            <a:pPr marL="0"/>
            <a:r>
              <a:rPr lang="en-US" b="1" dirty="0"/>
              <a:t>U.S. energy-related carbon dioxide emissions</a:t>
            </a:r>
            <a:endParaRPr lang="en-US" b="1" dirty="0" smtClean="0"/>
          </a:p>
          <a:p>
            <a:pPr marL="0"/>
            <a:r>
              <a:rPr lang="en-US" sz="1100" dirty="0" smtClean="0"/>
              <a:t>billion metric tons</a:t>
            </a:r>
            <a:endParaRPr lang="en-US" sz="1100" dirty="0"/>
          </a:p>
        </p:txBody>
      </p:sp>
      <p:graphicFrame>
        <p:nvGraphicFramePr>
          <p:cNvPr id="11" name="Content Placeholder 18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2890812184"/>
              </p:ext>
            </p:extLst>
          </p:nvPr>
        </p:nvGraphicFramePr>
        <p:xfrm>
          <a:off x="3386138" y="1570567"/>
          <a:ext cx="2600325" cy="2818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ontent Placeholder 18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423229126"/>
              </p:ext>
            </p:extLst>
          </p:nvPr>
        </p:nvGraphicFramePr>
        <p:xfrm>
          <a:off x="6088063" y="1570567"/>
          <a:ext cx="2598737" cy="2818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 and </a:t>
            </a:r>
            <a:r>
              <a:rPr lang="en-US" dirty="0"/>
              <a:t>e</a:t>
            </a:r>
            <a:r>
              <a:rPr lang="en-US" dirty="0" smtClean="0"/>
              <a:t>nergy-related carbon dioxide emissions </a:t>
            </a:r>
            <a:r>
              <a:rPr lang="en-US" dirty="0"/>
              <a:t>based on oil </a:t>
            </a:r>
            <a:r>
              <a:rPr lang="en-US" dirty="0" smtClean="0"/>
              <a:t>and natural gas supply assumptions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1"/>
          </p:nvPr>
        </p:nvSpPr>
        <p:spPr>
          <a:xfrm>
            <a:off x="6088063" y="1278847"/>
            <a:ext cx="2599267" cy="350851"/>
          </a:xfrm>
        </p:spPr>
        <p:txBody>
          <a:bodyPr lIns="0"/>
          <a:lstStyle/>
          <a:p>
            <a:pPr marL="0"/>
            <a:r>
              <a:rPr lang="en-US" b="1" dirty="0" smtClean="0"/>
              <a:t>Renewable </a:t>
            </a:r>
            <a:r>
              <a:rPr lang="en-US" b="1" dirty="0"/>
              <a:t>electric </a:t>
            </a:r>
            <a:r>
              <a:rPr lang="en-US" b="1" dirty="0" smtClean="0"/>
              <a:t>power generation</a:t>
            </a:r>
            <a:endParaRPr lang="en-US" b="1" dirty="0"/>
          </a:p>
          <a:p>
            <a:pPr marL="0"/>
            <a:r>
              <a:rPr lang="en-US" sz="1100" dirty="0" smtClean="0"/>
              <a:t>trillion </a:t>
            </a:r>
            <a:r>
              <a:rPr lang="en-US" sz="1100" dirty="0" err="1" smtClean="0"/>
              <a:t>kilowatthours</a:t>
            </a:r>
            <a:endParaRPr lang="en-US" sz="1100" dirty="0"/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3387725" y="1078120"/>
            <a:ext cx="2598738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8" y="145784"/>
            <a:ext cx="640080" cy="640080"/>
          </a:xfrm>
          <a:prstGeom prst="rect">
            <a:avLst/>
          </a:prstGeom>
        </p:spPr>
      </p:pic>
      <p:sp>
        <p:nvSpPr>
          <p:cNvPr id="21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387196" y="1280418"/>
            <a:ext cx="2599267" cy="350851"/>
          </a:xfrm>
        </p:spPr>
        <p:txBody>
          <a:bodyPr lIns="0"/>
          <a:lstStyle/>
          <a:p>
            <a:pPr marL="0" eaLnBrk="0" hangingPunct="0"/>
            <a:r>
              <a:rPr lang="en-US" b="1" dirty="0">
                <a:ea typeface="Times New Roman" charset="0"/>
                <a:cs typeface="Times New Roman" charset="0"/>
              </a:rPr>
              <a:t>F</a:t>
            </a:r>
            <a:r>
              <a:rPr lang="en-US" b="1" dirty="0" smtClean="0">
                <a:ea typeface="Times New Roman" charset="0"/>
                <a:cs typeface="Times New Roman" charset="0"/>
              </a:rPr>
              <a:t>ossil </a:t>
            </a:r>
            <a:r>
              <a:rPr lang="en-US" b="1" dirty="0">
                <a:ea typeface="Times New Roman" charset="0"/>
                <a:cs typeface="Times New Roman" charset="0"/>
              </a:rPr>
              <a:t>fuel-fired electric </a:t>
            </a:r>
            <a:r>
              <a:rPr lang="en-US" b="1" dirty="0" smtClean="0">
                <a:ea typeface="Times New Roman" charset="0"/>
                <a:cs typeface="Times New Roman" charset="0"/>
              </a:rPr>
              <a:t>power generation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eaLnBrk="0" hangingPunct="0"/>
            <a:r>
              <a:rPr lang="en-US" sz="1100" dirty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 err="1">
                <a:ea typeface="Times New Roman" charset="0"/>
                <a:cs typeface="Times New Roman" charset="0"/>
              </a:rPr>
              <a:t>kilowatthours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4211" y="838640"/>
            <a:ext cx="648922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Generation and carbon dioxide emissions by sector, AEO2021 oil and gas supply cases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361283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502353649"/>
              </p:ext>
            </p:extLst>
          </p:nvPr>
        </p:nvGraphicFramePr>
        <p:xfrm>
          <a:off x="685800" y="1629420"/>
          <a:ext cx="2598738" cy="2760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4212" y="1278568"/>
            <a:ext cx="2598738" cy="350837"/>
          </a:xfrm>
        </p:spPr>
        <p:txBody>
          <a:bodyPr/>
          <a:lstStyle/>
          <a:p>
            <a:pPr marL="0"/>
            <a:r>
              <a:rPr lang="en-US" b="1" dirty="0"/>
              <a:t>U.S. energy-related carbon dioxide emissions</a:t>
            </a:r>
            <a:endParaRPr lang="en-US" b="1" dirty="0" smtClean="0"/>
          </a:p>
          <a:p>
            <a:pPr marL="0"/>
            <a:r>
              <a:rPr lang="en-US" sz="1100" dirty="0" smtClean="0"/>
              <a:t>billion metric tons</a:t>
            </a:r>
            <a:endParaRPr lang="en-US" sz="1100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8"/>
          </p:nvPr>
        </p:nvSpPr>
        <p:spPr>
          <a:xfrm>
            <a:off x="3385608" y="1278568"/>
            <a:ext cx="2599267" cy="350851"/>
          </a:xfrm>
        </p:spPr>
        <p:txBody>
          <a:bodyPr lIns="0"/>
          <a:lstStyle/>
          <a:p>
            <a:pPr marL="0" eaLnBrk="0" hangingPunct="0"/>
            <a:r>
              <a:rPr lang="en-US" b="1" dirty="0">
                <a:ea typeface="Times New Roman" charset="0"/>
                <a:cs typeface="Times New Roman" charset="0"/>
              </a:rPr>
              <a:t>F</a:t>
            </a:r>
            <a:r>
              <a:rPr lang="en-US" b="1" dirty="0" smtClean="0">
                <a:ea typeface="Times New Roman" charset="0"/>
                <a:cs typeface="Times New Roman" charset="0"/>
              </a:rPr>
              <a:t>ossil </a:t>
            </a:r>
            <a:r>
              <a:rPr lang="en-US" b="1" dirty="0">
                <a:ea typeface="Times New Roman" charset="0"/>
                <a:cs typeface="Times New Roman" charset="0"/>
              </a:rPr>
              <a:t>fuel-fired electric </a:t>
            </a:r>
            <a:r>
              <a:rPr lang="en-US" b="1" dirty="0" smtClean="0">
                <a:ea typeface="Times New Roman" charset="0"/>
                <a:cs typeface="Times New Roman" charset="0"/>
              </a:rPr>
              <a:t>power generation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eaLnBrk="0" hangingPunct="0"/>
            <a:r>
              <a:rPr lang="en-US" sz="1100" dirty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 err="1">
                <a:ea typeface="Times New Roman" charset="0"/>
                <a:cs typeface="Times New Roman" charset="0"/>
              </a:rPr>
              <a:t>kilowatthours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14" name="Content Placeholder 18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2103476603"/>
              </p:ext>
            </p:extLst>
          </p:nvPr>
        </p:nvGraphicFramePr>
        <p:xfrm>
          <a:off x="3385608" y="1629420"/>
          <a:ext cx="2600325" cy="2760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ontent Placeholder 18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3961891379"/>
              </p:ext>
            </p:extLst>
          </p:nvPr>
        </p:nvGraphicFramePr>
        <p:xfrm>
          <a:off x="6088063" y="1629420"/>
          <a:ext cx="2598737" cy="2760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 and energy-related carbon dioxide emissions </a:t>
            </a:r>
            <a:r>
              <a:rPr lang="en-US" dirty="0"/>
              <a:t>based on renewable </a:t>
            </a:r>
            <a:r>
              <a:rPr lang="en-US" dirty="0" smtClean="0"/>
              <a:t>cost assumptions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6087533" y="1278569"/>
            <a:ext cx="2599267" cy="350851"/>
          </a:xfrm>
        </p:spPr>
        <p:txBody>
          <a:bodyPr lIns="0"/>
          <a:lstStyle/>
          <a:p>
            <a:pPr marL="0"/>
            <a:r>
              <a:rPr lang="en-US" b="1" dirty="0" smtClean="0"/>
              <a:t>Renewable electric power generation</a:t>
            </a:r>
            <a:endParaRPr lang="en-US" b="1" dirty="0"/>
          </a:p>
          <a:p>
            <a:pPr marL="0"/>
            <a:r>
              <a:rPr lang="en-US" sz="1100" dirty="0" smtClean="0"/>
              <a:t>trillion </a:t>
            </a:r>
            <a:r>
              <a:rPr lang="en-US" sz="1100" dirty="0" err="1" smtClean="0"/>
              <a:t>kilowatthours</a:t>
            </a:r>
            <a:endParaRPr lang="en-US" sz="11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8" y="145784"/>
            <a:ext cx="640080" cy="64008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84212" y="838640"/>
            <a:ext cx="621001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Generation and carbon dioxide emissions by sector, AEO2021 renewables cost cases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232152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Note: Each end-use sector takes into account carbon intensity of electric power.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Carbon dioxide intensity by </a:t>
            </a:r>
            <a:r>
              <a:rPr lang="en-US" dirty="0" smtClean="0"/>
              <a:t>sector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8" name="Content Placeholder 18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3989417290"/>
              </p:ext>
            </p:extLst>
          </p:nvPr>
        </p:nvGraphicFramePr>
        <p:xfrm>
          <a:off x="685800" y="1354217"/>
          <a:ext cx="8001000" cy="3035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8" y="145784"/>
            <a:ext cx="640080" cy="64008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0" y="985679"/>
            <a:ext cx="4525592" cy="411480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Carbon intensity by end-use sector 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m</a:t>
            </a:r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etric tons of carbon dioxide per billion British thermal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units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102154"/>
      </p:ext>
    </p:extLst>
  </p:cSld>
  <p:clrMapOvr>
    <a:masterClrMapping/>
  </p:clrMapOvr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2578</TotalTime>
  <Words>413</Words>
  <Application>Microsoft Office PowerPoint</Application>
  <PresentationFormat>On-screen Show (16:9)</PresentationFormat>
  <Paragraphs>154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eia_template_16x9</vt:lpstr>
      <vt:lpstr>PowerPoint Presentation</vt:lpstr>
      <vt:lpstr>Carbon dioxide emissions based on macroeconomic growth assumptions</vt:lpstr>
      <vt:lpstr>Energy-related carbon dioxide (CO2) emissions by sector and fuel source</vt:lpstr>
      <vt:lpstr>Energy-related carbon dioxide emissions based on oil price assumptions</vt:lpstr>
      <vt:lpstr>Energy-related carbon dioxide emissions by sector based on oil price assumptions</vt:lpstr>
      <vt:lpstr>Generation and energy-related carbon dioxide emissions based on oil and natural gas supply assumptions</vt:lpstr>
      <vt:lpstr>Generation and energy-related carbon dioxide emissions based on renewable cost assumptions</vt:lpstr>
      <vt:lpstr>Carbon dioxide intensity by sector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Nakolan, Kevin</dc:creator>
  <cp:lastModifiedBy>Sourmehi, Courtney</cp:lastModifiedBy>
  <cp:revision>157</cp:revision>
  <cp:lastPrinted>2014-08-29T14:41:04Z</cp:lastPrinted>
  <dcterms:created xsi:type="dcterms:W3CDTF">2020-01-30T17:25:42Z</dcterms:created>
  <dcterms:modified xsi:type="dcterms:W3CDTF">2021-01-27T14:46:20Z</dcterms:modified>
</cp:coreProperties>
</file>